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4"/>
  </p:notesMasterIdLst>
  <p:sldIdLst>
    <p:sldId id="256" r:id="rId5"/>
    <p:sldId id="257" r:id="rId6"/>
    <p:sldId id="272" r:id="rId7"/>
    <p:sldId id="273" r:id="rId8"/>
    <p:sldId id="258" r:id="rId9"/>
    <p:sldId id="264" r:id="rId10"/>
    <p:sldId id="267" r:id="rId11"/>
    <p:sldId id="268"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67BE61-BCB0-485A-9B83-8925560654AA}" v="172" dt="2025-10-23T20:22:56.7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159" autoAdjust="0"/>
  </p:normalViewPr>
  <p:slideViewPr>
    <p:cSldViewPr snapToGrid="0">
      <p:cViewPr varScale="1">
        <p:scale>
          <a:sx n="76" d="100"/>
          <a:sy n="76" d="100"/>
        </p:scale>
        <p:origin x="82" y="13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Antoine-Zimbabwe" userId="26ae0c33-6576-482e-9dc9-9ef5e897ed66" providerId="ADAL" clId="{2767BE61-BCB0-485A-9B83-8925560654AA}"/>
    <pc:docChg chg="undo redo custSel delSld modSld sldOrd">
      <pc:chgData name="Rebekah Antoine-Zimbabwe" userId="26ae0c33-6576-482e-9dc9-9ef5e897ed66" providerId="ADAL" clId="{2767BE61-BCB0-485A-9B83-8925560654AA}" dt="2025-10-23T20:23:51.197" v="509"/>
      <pc:docMkLst>
        <pc:docMk/>
      </pc:docMkLst>
      <pc:sldChg chg="modSp mod">
        <pc:chgData name="Rebekah Antoine-Zimbabwe" userId="26ae0c33-6576-482e-9dc9-9ef5e897ed66" providerId="ADAL" clId="{2767BE61-BCB0-485A-9B83-8925560654AA}" dt="2025-10-23T18:08:26.571" v="18" actId="20577"/>
        <pc:sldMkLst>
          <pc:docMk/>
          <pc:sldMk cId="3795509717" sldId="256"/>
        </pc:sldMkLst>
        <pc:spChg chg="mod">
          <ac:chgData name="Rebekah Antoine-Zimbabwe" userId="26ae0c33-6576-482e-9dc9-9ef5e897ed66" providerId="ADAL" clId="{2767BE61-BCB0-485A-9B83-8925560654AA}" dt="2025-10-23T18:08:26.571" v="18" actId="20577"/>
          <ac:spMkLst>
            <pc:docMk/>
            <pc:sldMk cId="3795509717" sldId="256"/>
            <ac:spMk id="2" creationId="{58FD26CB-E5CC-0B62-3804-D6E370C82E15}"/>
          </ac:spMkLst>
        </pc:spChg>
      </pc:sldChg>
      <pc:sldChg chg="addSp delSp modSp mod setBg">
        <pc:chgData name="Rebekah Antoine-Zimbabwe" userId="26ae0c33-6576-482e-9dc9-9ef5e897ed66" providerId="ADAL" clId="{2767BE61-BCB0-485A-9B83-8925560654AA}" dt="2025-10-23T18:11:47.657" v="21" actId="26606"/>
        <pc:sldMkLst>
          <pc:docMk/>
          <pc:sldMk cId="2255318366" sldId="257"/>
        </pc:sldMkLst>
        <pc:spChg chg="mod">
          <ac:chgData name="Rebekah Antoine-Zimbabwe" userId="26ae0c33-6576-482e-9dc9-9ef5e897ed66" providerId="ADAL" clId="{2767BE61-BCB0-485A-9B83-8925560654AA}" dt="2025-10-23T18:11:47.657" v="21" actId="26606"/>
          <ac:spMkLst>
            <pc:docMk/>
            <pc:sldMk cId="2255318366" sldId="257"/>
            <ac:spMk id="2" creationId="{3743409E-3ADA-0413-DC4C-418979CDFA20}"/>
          </ac:spMkLst>
        </pc:spChg>
        <pc:spChg chg="add del">
          <ac:chgData name="Rebekah Antoine-Zimbabwe" userId="26ae0c33-6576-482e-9dc9-9ef5e897ed66" providerId="ADAL" clId="{2767BE61-BCB0-485A-9B83-8925560654AA}" dt="2025-10-23T18:11:47.657" v="21" actId="26606"/>
          <ac:spMkLst>
            <pc:docMk/>
            <pc:sldMk cId="2255318366" sldId="257"/>
            <ac:spMk id="13" creationId="{4038CB10-1F5C-4D54-9DF7-12586DE5B007}"/>
          </ac:spMkLst>
        </pc:spChg>
        <pc:spChg chg="add del">
          <ac:chgData name="Rebekah Antoine-Zimbabwe" userId="26ae0c33-6576-482e-9dc9-9ef5e897ed66" providerId="ADAL" clId="{2767BE61-BCB0-485A-9B83-8925560654AA}" dt="2025-10-23T18:11:47.657" v="21" actId="26606"/>
          <ac:spMkLst>
            <pc:docMk/>
            <pc:sldMk cId="2255318366" sldId="257"/>
            <ac:spMk id="15" creationId="{73ED6512-6858-4552-B699-9A97FE9A4EA2}"/>
          </ac:spMkLst>
        </pc:spChg>
        <pc:picChg chg="mod ord">
          <ac:chgData name="Rebekah Antoine-Zimbabwe" userId="26ae0c33-6576-482e-9dc9-9ef5e897ed66" providerId="ADAL" clId="{2767BE61-BCB0-485A-9B83-8925560654AA}" dt="2025-10-23T18:11:47.657" v="21" actId="26606"/>
          <ac:picMkLst>
            <pc:docMk/>
            <pc:sldMk cId="2255318366" sldId="257"/>
            <ac:picMk id="4" creationId="{A826FF95-21CC-4F02-F163-7CEA2C865CA3}"/>
          </ac:picMkLst>
        </pc:picChg>
      </pc:sldChg>
      <pc:sldChg chg="delSp modSp mod">
        <pc:chgData name="Rebekah Antoine-Zimbabwe" userId="26ae0c33-6576-482e-9dc9-9ef5e897ed66" providerId="ADAL" clId="{2767BE61-BCB0-485A-9B83-8925560654AA}" dt="2025-10-23T20:23:43.728" v="507" actId="114"/>
        <pc:sldMkLst>
          <pc:docMk/>
          <pc:sldMk cId="1705278687" sldId="258"/>
        </pc:sldMkLst>
        <pc:spChg chg="mod">
          <ac:chgData name="Rebekah Antoine-Zimbabwe" userId="26ae0c33-6576-482e-9dc9-9ef5e897ed66" providerId="ADAL" clId="{2767BE61-BCB0-485A-9B83-8925560654AA}" dt="2025-10-23T20:23:43.728" v="507" actId="114"/>
          <ac:spMkLst>
            <pc:docMk/>
            <pc:sldMk cId="1705278687" sldId="258"/>
            <ac:spMk id="3" creationId="{F90FE080-0638-840B-0EBD-9EC815B632DD}"/>
          </ac:spMkLst>
        </pc:spChg>
        <pc:picChg chg="del">
          <ac:chgData name="Rebekah Antoine-Zimbabwe" userId="26ae0c33-6576-482e-9dc9-9ef5e897ed66" providerId="ADAL" clId="{2767BE61-BCB0-485A-9B83-8925560654AA}" dt="2025-10-23T20:22:20.318" v="495" actId="21"/>
          <ac:picMkLst>
            <pc:docMk/>
            <pc:sldMk cId="1705278687" sldId="258"/>
            <ac:picMk id="4" creationId="{D01F399E-AC08-0FAB-4338-BF8188C96777}"/>
          </ac:picMkLst>
        </pc:picChg>
      </pc:sldChg>
      <pc:sldChg chg="del">
        <pc:chgData name="Rebekah Antoine-Zimbabwe" userId="26ae0c33-6576-482e-9dc9-9ef5e897ed66" providerId="ADAL" clId="{2767BE61-BCB0-485A-9B83-8925560654AA}" dt="2025-10-23T18:52:17.883" v="425" actId="2696"/>
        <pc:sldMkLst>
          <pc:docMk/>
          <pc:sldMk cId="3575517732" sldId="260"/>
        </pc:sldMkLst>
      </pc:sldChg>
      <pc:sldChg chg="del">
        <pc:chgData name="Rebekah Antoine-Zimbabwe" userId="26ae0c33-6576-482e-9dc9-9ef5e897ed66" providerId="ADAL" clId="{2767BE61-BCB0-485A-9B83-8925560654AA}" dt="2025-10-23T18:52:17.883" v="425" actId="2696"/>
        <pc:sldMkLst>
          <pc:docMk/>
          <pc:sldMk cId="3435336713" sldId="261"/>
        </pc:sldMkLst>
      </pc:sldChg>
      <pc:sldChg chg="del">
        <pc:chgData name="Rebekah Antoine-Zimbabwe" userId="26ae0c33-6576-482e-9dc9-9ef5e897ed66" providerId="ADAL" clId="{2767BE61-BCB0-485A-9B83-8925560654AA}" dt="2025-10-23T18:52:17.883" v="425" actId="2696"/>
        <pc:sldMkLst>
          <pc:docMk/>
          <pc:sldMk cId="958033266" sldId="262"/>
        </pc:sldMkLst>
      </pc:sldChg>
      <pc:sldChg chg="addSp delSp modSp mod ord setBg setClrOvrMap">
        <pc:chgData name="Rebekah Antoine-Zimbabwe" userId="26ae0c33-6576-482e-9dc9-9ef5e897ed66" providerId="ADAL" clId="{2767BE61-BCB0-485A-9B83-8925560654AA}" dt="2025-10-23T20:23:51.197" v="509"/>
        <pc:sldMkLst>
          <pc:docMk/>
          <pc:sldMk cId="824712970" sldId="264"/>
        </pc:sldMkLst>
        <pc:spChg chg="mod">
          <ac:chgData name="Rebekah Antoine-Zimbabwe" userId="26ae0c33-6576-482e-9dc9-9ef5e897ed66" providerId="ADAL" clId="{2767BE61-BCB0-485A-9B83-8925560654AA}" dt="2025-10-23T18:54:36.251" v="472" actId="26606"/>
          <ac:spMkLst>
            <pc:docMk/>
            <pc:sldMk cId="824712970" sldId="264"/>
            <ac:spMk id="2" creationId="{63993F80-CC05-1ECF-55C2-20D57FA9590C}"/>
          </ac:spMkLst>
        </pc:spChg>
        <pc:spChg chg="del mod">
          <ac:chgData name="Rebekah Antoine-Zimbabwe" userId="26ae0c33-6576-482e-9dc9-9ef5e897ed66" providerId="ADAL" clId="{2767BE61-BCB0-485A-9B83-8925560654AA}" dt="2025-10-23T18:56:03.199" v="474" actId="26606"/>
          <ac:spMkLst>
            <pc:docMk/>
            <pc:sldMk cId="824712970" sldId="264"/>
            <ac:spMk id="3" creationId="{7F44DAD9-C051-C4FB-3A78-7F145C87E88B}"/>
          </ac:spMkLst>
        </pc:spChg>
        <pc:spChg chg="add">
          <ac:chgData name="Rebekah Antoine-Zimbabwe" userId="26ae0c33-6576-482e-9dc9-9ef5e897ed66" providerId="ADAL" clId="{2767BE61-BCB0-485A-9B83-8925560654AA}" dt="2025-10-23T18:54:36.251" v="472" actId="26606"/>
          <ac:spMkLst>
            <pc:docMk/>
            <pc:sldMk cId="824712970" sldId="264"/>
            <ac:spMk id="10" creationId="{B32DC26D-8B9B-4CC1-B3CC-D3EA0FB162CD}"/>
          </ac:spMkLst>
        </pc:spChg>
        <pc:graphicFrameChg chg="add mod">
          <ac:chgData name="Rebekah Antoine-Zimbabwe" userId="26ae0c33-6576-482e-9dc9-9ef5e897ed66" providerId="ADAL" clId="{2767BE61-BCB0-485A-9B83-8925560654AA}" dt="2025-10-23T20:22:56.702" v="505" actId="20577"/>
          <ac:graphicFrameMkLst>
            <pc:docMk/>
            <pc:sldMk cId="824712970" sldId="264"/>
            <ac:graphicFrameMk id="14" creationId="{501A6AC2-F726-72C6-9460-FABADE3B83B3}"/>
          </ac:graphicFrameMkLst>
        </pc:graphicFrameChg>
        <pc:picChg chg="mod ord">
          <ac:chgData name="Rebekah Antoine-Zimbabwe" userId="26ae0c33-6576-482e-9dc9-9ef5e897ed66" providerId="ADAL" clId="{2767BE61-BCB0-485A-9B83-8925560654AA}" dt="2025-10-23T18:56:16.023" v="476" actId="27614"/>
          <ac:picMkLst>
            <pc:docMk/>
            <pc:sldMk cId="824712970" sldId="264"/>
            <ac:picMk id="5" creationId="{90353AA8-C68A-4B01-A419-BD9FE3223367}"/>
          </ac:picMkLst>
        </pc:picChg>
        <pc:cxnChg chg="add">
          <ac:chgData name="Rebekah Antoine-Zimbabwe" userId="26ae0c33-6576-482e-9dc9-9ef5e897ed66" providerId="ADAL" clId="{2767BE61-BCB0-485A-9B83-8925560654AA}" dt="2025-10-23T18:54:36.251" v="472" actId="26606"/>
          <ac:cxnSpMkLst>
            <pc:docMk/>
            <pc:sldMk cId="824712970" sldId="264"/>
            <ac:cxnSpMk id="12" creationId="{FBB7ADC3-53A0-44F2-914A-78CADAF33411}"/>
          </ac:cxnSpMkLst>
        </pc:cxnChg>
      </pc:sldChg>
      <pc:sldChg chg="modSp del mod">
        <pc:chgData name="Rebekah Antoine-Zimbabwe" userId="26ae0c33-6576-482e-9dc9-9ef5e897ed66" providerId="ADAL" clId="{2767BE61-BCB0-485A-9B83-8925560654AA}" dt="2025-10-23T20:22:12.616" v="494" actId="2696"/>
        <pc:sldMkLst>
          <pc:docMk/>
          <pc:sldMk cId="2685911972" sldId="266"/>
        </pc:sldMkLst>
        <pc:spChg chg="mod">
          <ac:chgData name="Rebekah Antoine-Zimbabwe" userId="26ae0c33-6576-482e-9dc9-9ef5e897ed66" providerId="ADAL" clId="{2767BE61-BCB0-485A-9B83-8925560654AA}" dt="2025-10-23T18:51:46.189" v="424" actId="13926"/>
          <ac:spMkLst>
            <pc:docMk/>
            <pc:sldMk cId="2685911972" sldId="266"/>
            <ac:spMk id="3" creationId="{6CF6CF20-904B-49DF-DD6B-0BC02E1F4120}"/>
          </ac:spMkLst>
        </pc:spChg>
        <pc:picChg chg="mod">
          <ac:chgData name="Rebekah Antoine-Zimbabwe" userId="26ae0c33-6576-482e-9dc9-9ef5e897ed66" providerId="ADAL" clId="{2767BE61-BCB0-485A-9B83-8925560654AA}" dt="2025-10-23T18:51:40.717" v="423" actId="1076"/>
          <ac:picMkLst>
            <pc:docMk/>
            <pc:sldMk cId="2685911972" sldId="266"/>
            <ac:picMk id="4" creationId="{A93C1F84-E862-7A8A-2F3C-5232AFE524E7}"/>
          </ac:picMkLst>
        </pc:picChg>
      </pc:sldChg>
      <pc:sldChg chg="addSp delSp modSp mod setBg setClrOvrMap">
        <pc:chgData name="Rebekah Antoine-Zimbabwe" userId="26ae0c33-6576-482e-9dc9-9ef5e897ed66" providerId="ADAL" clId="{2767BE61-BCB0-485A-9B83-8925560654AA}" dt="2025-10-23T20:21:56.882" v="493" actId="1076"/>
        <pc:sldMkLst>
          <pc:docMk/>
          <pc:sldMk cId="1413196998" sldId="267"/>
        </pc:sldMkLst>
        <pc:spChg chg="mod">
          <ac:chgData name="Rebekah Antoine-Zimbabwe" userId="26ae0c33-6576-482e-9dc9-9ef5e897ed66" providerId="ADAL" clId="{2767BE61-BCB0-485A-9B83-8925560654AA}" dt="2025-10-23T20:21:40.393" v="491" actId="26606"/>
          <ac:spMkLst>
            <pc:docMk/>
            <pc:sldMk cId="1413196998" sldId="267"/>
            <ac:spMk id="2" creationId="{7CD1BA7C-5E35-1FE1-AD1D-9BDEED8D41DB}"/>
          </ac:spMkLst>
        </pc:spChg>
        <pc:spChg chg="mod ord">
          <ac:chgData name="Rebekah Antoine-Zimbabwe" userId="26ae0c33-6576-482e-9dc9-9ef5e897ed66" providerId="ADAL" clId="{2767BE61-BCB0-485A-9B83-8925560654AA}" dt="2025-10-23T20:21:40.393" v="491" actId="26606"/>
          <ac:spMkLst>
            <pc:docMk/>
            <pc:sldMk cId="1413196998" sldId="267"/>
            <ac:spMk id="3" creationId="{0D49C898-7243-0D5A-FDAE-4BA62AEDFD1B}"/>
          </ac:spMkLst>
        </pc:spChg>
        <pc:spChg chg="add del">
          <ac:chgData name="Rebekah Antoine-Zimbabwe" userId="26ae0c33-6576-482e-9dc9-9ef5e897ed66" providerId="ADAL" clId="{2767BE61-BCB0-485A-9B83-8925560654AA}" dt="2025-10-23T18:39:16.197" v="247" actId="26606"/>
          <ac:spMkLst>
            <pc:docMk/>
            <pc:sldMk cId="1413196998" sldId="267"/>
            <ac:spMk id="14" creationId="{C1A9B9E1-AE3D-4F69-9670-71C92ED1BCEE}"/>
          </ac:spMkLst>
        </pc:spChg>
        <pc:spChg chg="add del">
          <ac:chgData name="Rebekah Antoine-Zimbabwe" userId="26ae0c33-6576-482e-9dc9-9ef5e897ed66" providerId="ADAL" clId="{2767BE61-BCB0-485A-9B83-8925560654AA}" dt="2025-10-23T20:20:48.766" v="489" actId="26606"/>
          <ac:spMkLst>
            <pc:docMk/>
            <pc:sldMk cId="1413196998" sldId="267"/>
            <ac:spMk id="21" creationId="{6109556B-EAE9-4435-B409-0519F2CBDB14}"/>
          </ac:spMkLst>
        </pc:spChg>
        <pc:spChg chg="add del">
          <ac:chgData name="Rebekah Antoine-Zimbabwe" userId="26ae0c33-6576-482e-9dc9-9ef5e897ed66" providerId="ADAL" clId="{2767BE61-BCB0-485A-9B83-8925560654AA}" dt="2025-10-23T20:20:44.090" v="486" actId="26606"/>
          <ac:spMkLst>
            <pc:docMk/>
            <pc:sldMk cId="1413196998" sldId="267"/>
            <ac:spMk id="28" creationId="{B32DC26D-8B9B-4CC1-B3CC-D3EA0FB162CD}"/>
          </ac:spMkLst>
        </pc:spChg>
        <pc:spChg chg="add del">
          <ac:chgData name="Rebekah Antoine-Zimbabwe" userId="26ae0c33-6576-482e-9dc9-9ef5e897ed66" providerId="ADAL" clId="{2767BE61-BCB0-485A-9B83-8925560654AA}" dt="2025-10-23T20:20:48.764" v="488" actId="26606"/>
          <ac:spMkLst>
            <pc:docMk/>
            <pc:sldMk cId="1413196998" sldId="267"/>
            <ac:spMk id="32" creationId="{4038CB10-1F5C-4D54-9DF7-12586DE5B007}"/>
          </ac:spMkLst>
        </pc:spChg>
        <pc:spChg chg="add del">
          <ac:chgData name="Rebekah Antoine-Zimbabwe" userId="26ae0c33-6576-482e-9dc9-9ef5e897ed66" providerId="ADAL" clId="{2767BE61-BCB0-485A-9B83-8925560654AA}" dt="2025-10-23T20:20:48.764" v="488" actId="26606"/>
          <ac:spMkLst>
            <pc:docMk/>
            <pc:sldMk cId="1413196998" sldId="267"/>
            <ac:spMk id="33" creationId="{73ED6512-6858-4552-B699-9A97FE9A4EA2}"/>
          </ac:spMkLst>
        </pc:spChg>
        <pc:spChg chg="add del">
          <ac:chgData name="Rebekah Antoine-Zimbabwe" userId="26ae0c33-6576-482e-9dc9-9ef5e897ed66" providerId="ADAL" clId="{2767BE61-BCB0-485A-9B83-8925560654AA}" dt="2025-10-23T20:21:40.393" v="491" actId="26606"/>
          <ac:spMkLst>
            <pc:docMk/>
            <pc:sldMk cId="1413196998" sldId="267"/>
            <ac:spMk id="35" creationId="{6109556B-EAE9-4435-B409-0519F2CBDB14}"/>
          </ac:spMkLst>
        </pc:spChg>
        <pc:spChg chg="add">
          <ac:chgData name="Rebekah Antoine-Zimbabwe" userId="26ae0c33-6576-482e-9dc9-9ef5e897ed66" providerId="ADAL" clId="{2767BE61-BCB0-485A-9B83-8925560654AA}" dt="2025-10-23T20:21:40.393" v="491" actId="26606"/>
          <ac:spMkLst>
            <pc:docMk/>
            <pc:sldMk cId="1413196998" sldId="267"/>
            <ac:spMk id="41" creationId="{7DD035E9-9492-4A96-8BC3-7FB24D7F94BC}"/>
          </ac:spMkLst>
        </pc:spChg>
        <pc:picChg chg="mod ord modCrop">
          <ac:chgData name="Rebekah Antoine-Zimbabwe" userId="26ae0c33-6576-482e-9dc9-9ef5e897ed66" providerId="ADAL" clId="{2767BE61-BCB0-485A-9B83-8925560654AA}" dt="2025-10-23T20:21:56.882" v="493" actId="1076"/>
          <ac:picMkLst>
            <pc:docMk/>
            <pc:sldMk cId="1413196998" sldId="267"/>
            <ac:picMk id="4" creationId="{26B5FBD9-81F9-84A2-6B63-76E160E31675}"/>
          </ac:picMkLst>
        </pc:picChg>
        <pc:cxnChg chg="del">
          <ac:chgData name="Rebekah Antoine-Zimbabwe" userId="26ae0c33-6576-482e-9dc9-9ef5e897ed66" providerId="ADAL" clId="{2767BE61-BCB0-485A-9B83-8925560654AA}" dt="2025-10-23T18:39:05" v="245" actId="26606"/>
          <ac:cxnSpMkLst>
            <pc:docMk/>
            <pc:sldMk cId="1413196998" sldId="267"/>
            <ac:cxnSpMk id="9" creationId="{5ECB1430-5CD1-470D-8F0F-7EDE4C790297}"/>
          </ac:cxnSpMkLst>
        </pc:cxnChg>
        <pc:cxnChg chg="add del">
          <ac:chgData name="Rebekah Antoine-Zimbabwe" userId="26ae0c33-6576-482e-9dc9-9ef5e897ed66" providerId="ADAL" clId="{2767BE61-BCB0-485A-9B83-8925560654AA}" dt="2025-10-23T18:39:16.197" v="247" actId="26606"/>
          <ac:cxnSpMkLst>
            <pc:docMk/>
            <pc:sldMk cId="1413196998" sldId="267"/>
            <ac:cxnSpMk id="16" creationId="{3234ED8A-BEE3-4F34-B45B-731E1E292E3C}"/>
          </ac:cxnSpMkLst>
        </pc:cxnChg>
        <pc:cxnChg chg="add del">
          <ac:chgData name="Rebekah Antoine-Zimbabwe" userId="26ae0c33-6576-482e-9dc9-9ef5e897ed66" providerId="ADAL" clId="{2767BE61-BCB0-485A-9B83-8925560654AA}" dt="2025-10-23T20:20:48.766" v="489" actId="26606"/>
          <ac:cxnSpMkLst>
            <pc:docMk/>
            <pc:sldMk cId="1413196998" sldId="267"/>
            <ac:cxnSpMk id="23" creationId="{5814CCBE-423E-41B2-A9F3-82679F490EF4}"/>
          </ac:cxnSpMkLst>
        </pc:cxnChg>
        <pc:cxnChg chg="add del">
          <ac:chgData name="Rebekah Antoine-Zimbabwe" userId="26ae0c33-6576-482e-9dc9-9ef5e897ed66" providerId="ADAL" clId="{2767BE61-BCB0-485A-9B83-8925560654AA}" dt="2025-10-23T20:20:44.090" v="486" actId="26606"/>
          <ac:cxnSpMkLst>
            <pc:docMk/>
            <pc:sldMk cId="1413196998" sldId="267"/>
            <ac:cxnSpMk id="30" creationId="{FBB7ADC3-53A0-44F2-914A-78CADAF33411}"/>
          </ac:cxnSpMkLst>
        </pc:cxnChg>
        <pc:cxnChg chg="add del">
          <ac:chgData name="Rebekah Antoine-Zimbabwe" userId="26ae0c33-6576-482e-9dc9-9ef5e897ed66" providerId="ADAL" clId="{2767BE61-BCB0-485A-9B83-8925560654AA}" dt="2025-10-23T20:21:40.393" v="491" actId="26606"/>
          <ac:cxnSpMkLst>
            <pc:docMk/>
            <pc:sldMk cId="1413196998" sldId="267"/>
            <ac:cxnSpMk id="36" creationId="{5814CCBE-423E-41B2-A9F3-82679F490EF4}"/>
          </ac:cxnSpMkLst>
        </pc:cxnChg>
        <pc:cxnChg chg="add">
          <ac:chgData name="Rebekah Antoine-Zimbabwe" userId="26ae0c33-6576-482e-9dc9-9ef5e897ed66" providerId="ADAL" clId="{2767BE61-BCB0-485A-9B83-8925560654AA}" dt="2025-10-23T20:21:40.393" v="491" actId="26606"/>
          <ac:cxnSpMkLst>
            <pc:docMk/>
            <pc:sldMk cId="1413196998" sldId="267"/>
            <ac:cxnSpMk id="43" creationId="{EEFBDC43-ADB2-4EDE-8696-528BCABD17DA}"/>
          </ac:cxnSpMkLst>
        </pc:cxnChg>
      </pc:sldChg>
      <pc:sldChg chg="addSp delSp modSp mod addAnim delAnim">
        <pc:chgData name="Rebekah Antoine-Zimbabwe" userId="26ae0c33-6576-482e-9dc9-9ef5e897ed66" providerId="ADAL" clId="{2767BE61-BCB0-485A-9B83-8925560654AA}" dt="2025-10-23T18:37:54.101" v="242" actId="14100"/>
        <pc:sldMkLst>
          <pc:docMk/>
          <pc:sldMk cId="4240899240" sldId="268"/>
        </pc:sldMkLst>
        <pc:spChg chg="mod">
          <ac:chgData name="Rebekah Antoine-Zimbabwe" userId="26ae0c33-6576-482e-9dc9-9ef5e897ed66" providerId="ADAL" clId="{2767BE61-BCB0-485A-9B83-8925560654AA}" dt="2025-10-23T18:37:54.101" v="242" actId="14100"/>
          <ac:spMkLst>
            <pc:docMk/>
            <pc:sldMk cId="4240899240" sldId="268"/>
            <ac:spMk id="2" creationId="{33B27BFE-5524-AD05-6CF4-3A9C70F58D2A}"/>
          </ac:spMkLst>
        </pc:spChg>
        <pc:spChg chg="mod">
          <ac:chgData name="Rebekah Antoine-Zimbabwe" userId="26ae0c33-6576-482e-9dc9-9ef5e897ed66" providerId="ADAL" clId="{2767BE61-BCB0-485A-9B83-8925560654AA}" dt="2025-10-23T18:37:25.862" v="236" actId="1076"/>
          <ac:spMkLst>
            <pc:docMk/>
            <pc:sldMk cId="4240899240" sldId="268"/>
            <ac:spMk id="3" creationId="{FFEDCE5C-8A8C-60C2-197D-C97CE4FCAEFA}"/>
          </ac:spMkLst>
        </pc:spChg>
        <pc:spChg chg="mod">
          <ac:chgData name="Rebekah Antoine-Zimbabwe" userId="26ae0c33-6576-482e-9dc9-9ef5e897ed66" providerId="ADAL" clId="{2767BE61-BCB0-485A-9B83-8925560654AA}" dt="2025-10-23T18:37:37.591" v="238" actId="1076"/>
          <ac:spMkLst>
            <pc:docMk/>
            <pc:sldMk cId="4240899240" sldId="268"/>
            <ac:spMk id="4" creationId="{891ECD8C-1760-496F-9B30-4B152F4C429A}"/>
          </ac:spMkLst>
        </pc:spChg>
        <pc:spChg chg="add del mod">
          <ac:chgData name="Rebekah Antoine-Zimbabwe" userId="26ae0c33-6576-482e-9dc9-9ef5e897ed66" providerId="ADAL" clId="{2767BE61-BCB0-485A-9B83-8925560654AA}" dt="2025-10-23T18:36:18.276" v="206"/>
          <ac:spMkLst>
            <pc:docMk/>
            <pc:sldMk cId="4240899240" sldId="268"/>
            <ac:spMk id="11" creationId="{9A9693FF-278B-7895-78E8-1FA69F8D84BB}"/>
          </ac:spMkLst>
        </pc:spChg>
        <pc:picChg chg="del">
          <ac:chgData name="Rebekah Antoine-Zimbabwe" userId="26ae0c33-6576-482e-9dc9-9ef5e897ed66" providerId="ADAL" clId="{2767BE61-BCB0-485A-9B83-8925560654AA}" dt="2025-10-23T18:31:42.314" v="170" actId="21"/>
          <ac:picMkLst>
            <pc:docMk/>
            <pc:sldMk cId="4240899240" sldId="268"/>
            <ac:picMk id="5" creationId="{575F6BBF-1AB5-E881-CB06-7FD3F71AB6DE}"/>
          </ac:picMkLst>
        </pc:picChg>
        <pc:picChg chg="add del mod ord">
          <ac:chgData name="Rebekah Antoine-Zimbabwe" userId="26ae0c33-6576-482e-9dc9-9ef5e897ed66" providerId="ADAL" clId="{2767BE61-BCB0-485A-9B83-8925560654AA}" dt="2025-10-23T18:37:50.452" v="241" actId="1076"/>
          <ac:picMkLst>
            <pc:docMk/>
            <pc:sldMk cId="4240899240" sldId="268"/>
            <ac:picMk id="6" creationId="{E9D51A8A-9814-2714-EE6B-D80A0413ED36}"/>
          </ac:picMkLst>
        </pc:picChg>
        <pc:picChg chg="add del mod">
          <ac:chgData name="Rebekah Antoine-Zimbabwe" userId="26ae0c33-6576-482e-9dc9-9ef5e897ed66" providerId="ADAL" clId="{2767BE61-BCB0-485A-9B83-8925560654AA}" dt="2025-10-23T18:33:50.459" v="190" actId="21"/>
          <ac:picMkLst>
            <pc:docMk/>
            <pc:sldMk cId="4240899240" sldId="268"/>
            <ac:picMk id="8" creationId="{08DFF936-F565-A2DB-3059-F56780E5FD70}"/>
          </ac:picMkLst>
        </pc:picChg>
        <pc:picChg chg="add del mod">
          <ac:chgData name="Rebekah Antoine-Zimbabwe" userId="26ae0c33-6576-482e-9dc9-9ef5e897ed66" providerId="ADAL" clId="{2767BE61-BCB0-485A-9B83-8925560654AA}" dt="2025-10-23T18:36:31.014" v="208" actId="1076"/>
          <ac:picMkLst>
            <pc:docMk/>
            <pc:sldMk cId="4240899240" sldId="268"/>
            <ac:picMk id="10" creationId="{8B16AC6D-AC75-58CF-8833-FB6BC97CEBD1}"/>
          </ac:picMkLst>
        </pc:picChg>
      </pc:sldChg>
      <pc:sldChg chg="del">
        <pc:chgData name="Rebekah Antoine-Zimbabwe" userId="26ae0c33-6576-482e-9dc9-9ef5e897ed66" providerId="ADAL" clId="{2767BE61-BCB0-485A-9B83-8925560654AA}" dt="2025-10-23T18:38:03.425" v="243" actId="2696"/>
        <pc:sldMkLst>
          <pc:docMk/>
          <pc:sldMk cId="2072681676" sldId="271"/>
        </pc:sldMkLst>
      </pc:sldChg>
      <pc:sldChg chg="addSp delSp modSp mod setBg setClrOvrMap">
        <pc:chgData name="Rebekah Antoine-Zimbabwe" userId="26ae0c33-6576-482e-9dc9-9ef5e897ed66" providerId="ADAL" clId="{2767BE61-BCB0-485A-9B83-8925560654AA}" dt="2025-10-23T18:24:42.300" v="56" actId="14100"/>
        <pc:sldMkLst>
          <pc:docMk/>
          <pc:sldMk cId="3582317245" sldId="272"/>
        </pc:sldMkLst>
        <pc:spChg chg="mod ord">
          <ac:chgData name="Rebekah Antoine-Zimbabwe" userId="26ae0c33-6576-482e-9dc9-9ef5e897ed66" providerId="ADAL" clId="{2767BE61-BCB0-485A-9B83-8925560654AA}" dt="2025-10-23T18:23:20.171" v="46" actId="26606"/>
          <ac:spMkLst>
            <pc:docMk/>
            <pc:sldMk cId="3582317245" sldId="272"/>
            <ac:spMk id="2" creationId="{A7E26B3B-591A-31F6-F5C9-5C4838657BAE}"/>
          </ac:spMkLst>
        </pc:spChg>
        <pc:spChg chg="add del mod">
          <ac:chgData name="Rebekah Antoine-Zimbabwe" userId="26ae0c33-6576-482e-9dc9-9ef5e897ed66" providerId="ADAL" clId="{2767BE61-BCB0-485A-9B83-8925560654AA}" dt="2025-10-23T18:19:44.191" v="26" actId="14826"/>
          <ac:spMkLst>
            <pc:docMk/>
            <pc:sldMk cId="3582317245" sldId="272"/>
            <ac:spMk id="3" creationId="{8C72CE15-3B8D-A532-AF4F-55AFB653DCA0}"/>
          </ac:spMkLst>
        </pc:spChg>
        <pc:spChg chg="mod">
          <ac:chgData name="Rebekah Antoine-Zimbabwe" userId="26ae0c33-6576-482e-9dc9-9ef5e897ed66" providerId="ADAL" clId="{2767BE61-BCB0-485A-9B83-8925560654AA}" dt="2025-10-23T18:24:42.300" v="56" actId="14100"/>
          <ac:spMkLst>
            <pc:docMk/>
            <pc:sldMk cId="3582317245" sldId="272"/>
            <ac:spMk id="5" creationId="{97A08B9D-438F-BAB4-D88E-D5B1E16DD969}"/>
          </ac:spMkLst>
        </pc:spChg>
        <pc:spChg chg="add del">
          <ac:chgData name="Rebekah Antoine-Zimbabwe" userId="26ae0c33-6576-482e-9dc9-9ef5e897ed66" providerId="ADAL" clId="{2767BE61-BCB0-485A-9B83-8925560654AA}" dt="2025-10-23T18:20:04.190" v="41" actId="26606"/>
          <ac:spMkLst>
            <pc:docMk/>
            <pc:sldMk cId="3582317245" sldId="272"/>
            <ac:spMk id="10" creationId="{4038CB10-1F5C-4D54-9DF7-12586DE5B007}"/>
          </ac:spMkLst>
        </pc:spChg>
        <pc:spChg chg="add del">
          <ac:chgData name="Rebekah Antoine-Zimbabwe" userId="26ae0c33-6576-482e-9dc9-9ef5e897ed66" providerId="ADAL" clId="{2767BE61-BCB0-485A-9B83-8925560654AA}" dt="2025-10-23T18:20:04.190" v="41" actId="26606"/>
          <ac:spMkLst>
            <pc:docMk/>
            <pc:sldMk cId="3582317245" sldId="272"/>
            <ac:spMk id="12" creationId="{73ED6512-6858-4552-B699-9A97FE9A4EA2}"/>
          </ac:spMkLst>
        </pc:spChg>
        <pc:spChg chg="add del">
          <ac:chgData name="Rebekah Antoine-Zimbabwe" userId="26ae0c33-6576-482e-9dc9-9ef5e897ed66" providerId="ADAL" clId="{2767BE61-BCB0-485A-9B83-8925560654AA}" dt="2025-10-23T18:19:59.548" v="36" actId="26606"/>
          <ac:spMkLst>
            <pc:docMk/>
            <pc:sldMk cId="3582317245" sldId="272"/>
            <ac:spMk id="14" creationId="{CA4D39DB-AFA4-47BA-A7F2-13A71D210C66}"/>
          </ac:spMkLst>
        </pc:spChg>
        <pc:spChg chg="add del">
          <ac:chgData name="Rebekah Antoine-Zimbabwe" userId="26ae0c33-6576-482e-9dc9-9ef5e897ed66" providerId="ADAL" clId="{2767BE61-BCB0-485A-9B83-8925560654AA}" dt="2025-10-23T18:20:01.164" v="38" actId="26606"/>
          <ac:spMkLst>
            <pc:docMk/>
            <pc:sldMk cId="3582317245" sldId="272"/>
            <ac:spMk id="16" creationId="{27B7C6F6-4579-4D42-9857-ED1B2EE07B99}"/>
          </ac:spMkLst>
        </pc:spChg>
        <pc:spChg chg="add del">
          <ac:chgData name="Rebekah Antoine-Zimbabwe" userId="26ae0c33-6576-482e-9dc9-9ef5e897ed66" providerId="ADAL" clId="{2767BE61-BCB0-485A-9B83-8925560654AA}" dt="2025-10-23T18:19:50.525" v="28" actId="26606"/>
          <ac:spMkLst>
            <pc:docMk/>
            <pc:sldMk cId="3582317245" sldId="272"/>
            <ac:spMk id="17" creationId="{C1A9B9E1-AE3D-4F69-9670-71C92ED1BCEE}"/>
          </ac:spMkLst>
        </pc:spChg>
        <pc:spChg chg="add del">
          <ac:chgData name="Rebekah Antoine-Zimbabwe" userId="26ae0c33-6576-482e-9dc9-9ef5e897ed66" providerId="ADAL" clId="{2767BE61-BCB0-485A-9B83-8925560654AA}" dt="2025-10-23T18:20:01.164" v="38" actId="26606"/>
          <ac:spMkLst>
            <pc:docMk/>
            <pc:sldMk cId="3582317245" sldId="272"/>
            <ac:spMk id="18" creationId="{7E6D8249-E901-4E71-B15A-A7F5D7F7B0E1}"/>
          </ac:spMkLst>
        </pc:spChg>
        <pc:spChg chg="add del">
          <ac:chgData name="Rebekah Antoine-Zimbabwe" userId="26ae0c33-6576-482e-9dc9-9ef5e897ed66" providerId="ADAL" clId="{2767BE61-BCB0-485A-9B83-8925560654AA}" dt="2025-10-23T18:20:04.190" v="40" actId="26606"/>
          <ac:spMkLst>
            <pc:docMk/>
            <pc:sldMk cId="3582317245" sldId="272"/>
            <ac:spMk id="20" creationId="{C1A9B9E1-AE3D-4F69-9670-71C92ED1BCEE}"/>
          </ac:spMkLst>
        </pc:spChg>
        <pc:spChg chg="add del">
          <ac:chgData name="Rebekah Antoine-Zimbabwe" userId="26ae0c33-6576-482e-9dc9-9ef5e897ed66" providerId="ADAL" clId="{2767BE61-BCB0-485A-9B83-8925560654AA}" dt="2025-10-23T18:19:54.302" v="30" actId="26606"/>
          <ac:spMkLst>
            <pc:docMk/>
            <pc:sldMk cId="3582317245" sldId="272"/>
            <ac:spMk id="21" creationId="{4038CB10-1F5C-4D54-9DF7-12586DE5B007}"/>
          </ac:spMkLst>
        </pc:spChg>
        <pc:spChg chg="add del">
          <ac:chgData name="Rebekah Antoine-Zimbabwe" userId="26ae0c33-6576-482e-9dc9-9ef5e897ed66" providerId="ADAL" clId="{2767BE61-BCB0-485A-9B83-8925560654AA}" dt="2025-10-23T18:19:54.302" v="30" actId="26606"/>
          <ac:spMkLst>
            <pc:docMk/>
            <pc:sldMk cId="3582317245" sldId="272"/>
            <ac:spMk id="22" creationId="{73ED6512-6858-4552-B699-9A97FE9A4EA2}"/>
          </ac:spMkLst>
        </pc:spChg>
        <pc:spChg chg="add del">
          <ac:chgData name="Rebekah Antoine-Zimbabwe" userId="26ae0c33-6576-482e-9dc9-9ef5e897ed66" providerId="ADAL" clId="{2767BE61-BCB0-485A-9B83-8925560654AA}" dt="2025-10-23T18:19:55.258" v="32" actId="26606"/>
          <ac:spMkLst>
            <pc:docMk/>
            <pc:sldMk cId="3582317245" sldId="272"/>
            <ac:spMk id="24" creationId="{7DD035E9-9492-4A96-8BC3-7FB24D7F94BC}"/>
          </ac:spMkLst>
        </pc:spChg>
        <pc:spChg chg="add del">
          <ac:chgData name="Rebekah Antoine-Zimbabwe" userId="26ae0c33-6576-482e-9dc9-9ef5e897ed66" providerId="ADAL" clId="{2767BE61-BCB0-485A-9B83-8925560654AA}" dt="2025-10-23T18:23:20.171" v="47" actId="26606"/>
          <ac:spMkLst>
            <pc:docMk/>
            <pc:sldMk cId="3582317245" sldId="272"/>
            <ac:spMk id="26" creationId="{4038CB10-1F5C-4D54-9DF7-12586DE5B007}"/>
          </ac:spMkLst>
        </pc:spChg>
        <pc:spChg chg="add del">
          <ac:chgData name="Rebekah Antoine-Zimbabwe" userId="26ae0c33-6576-482e-9dc9-9ef5e897ed66" providerId="ADAL" clId="{2767BE61-BCB0-485A-9B83-8925560654AA}" dt="2025-10-23T18:23:20.171" v="47" actId="26606"/>
          <ac:spMkLst>
            <pc:docMk/>
            <pc:sldMk cId="3582317245" sldId="272"/>
            <ac:spMk id="27" creationId="{73ED6512-6858-4552-B699-9A97FE9A4EA2}"/>
          </ac:spMkLst>
        </pc:spChg>
        <pc:spChg chg="add del">
          <ac:chgData name="Rebekah Antoine-Zimbabwe" userId="26ae0c33-6576-482e-9dc9-9ef5e897ed66" providerId="ADAL" clId="{2767BE61-BCB0-485A-9B83-8925560654AA}" dt="2025-10-23T18:23:15.401" v="44" actId="26606"/>
          <ac:spMkLst>
            <pc:docMk/>
            <pc:sldMk cId="3582317245" sldId="272"/>
            <ac:spMk id="32" creationId="{B32DC26D-8B9B-4CC1-B3CC-D3EA0FB162CD}"/>
          </ac:spMkLst>
        </pc:spChg>
        <pc:spChg chg="add del">
          <ac:chgData name="Rebekah Antoine-Zimbabwe" userId="26ae0c33-6576-482e-9dc9-9ef5e897ed66" providerId="ADAL" clId="{2767BE61-BCB0-485A-9B83-8925560654AA}" dt="2025-10-23T18:23:20.171" v="46" actId="26606"/>
          <ac:spMkLst>
            <pc:docMk/>
            <pc:sldMk cId="3582317245" sldId="272"/>
            <ac:spMk id="36" creationId="{27B7C6F6-4579-4D42-9857-ED1B2EE07B99}"/>
          </ac:spMkLst>
        </pc:spChg>
        <pc:spChg chg="add del">
          <ac:chgData name="Rebekah Antoine-Zimbabwe" userId="26ae0c33-6576-482e-9dc9-9ef5e897ed66" providerId="ADAL" clId="{2767BE61-BCB0-485A-9B83-8925560654AA}" dt="2025-10-23T18:23:20.171" v="46" actId="26606"/>
          <ac:spMkLst>
            <pc:docMk/>
            <pc:sldMk cId="3582317245" sldId="272"/>
            <ac:spMk id="37" creationId="{7E6D8249-E901-4E71-B15A-A7F5D7F7B0E1}"/>
          </ac:spMkLst>
        </pc:spChg>
        <pc:spChg chg="add">
          <ac:chgData name="Rebekah Antoine-Zimbabwe" userId="26ae0c33-6576-482e-9dc9-9ef5e897ed66" providerId="ADAL" clId="{2767BE61-BCB0-485A-9B83-8925560654AA}" dt="2025-10-23T18:23:20.171" v="47" actId="26606"/>
          <ac:spMkLst>
            <pc:docMk/>
            <pc:sldMk cId="3582317245" sldId="272"/>
            <ac:spMk id="39" creationId="{4038CB10-1F5C-4D54-9DF7-12586DE5B007}"/>
          </ac:spMkLst>
        </pc:spChg>
        <pc:spChg chg="add">
          <ac:chgData name="Rebekah Antoine-Zimbabwe" userId="26ae0c33-6576-482e-9dc9-9ef5e897ed66" providerId="ADAL" clId="{2767BE61-BCB0-485A-9B83-8925560654AA}" dt="2025-10-23T18:23:20.171" v="47" actId="26606"/>
          <ac:spMkLst>
            <pc:docMk/>
            <pc:sldMk cId="3582317245" sldId="272"/>
            <ac:spMk id="40" creationId="{73ED6512-6858-4552-B699-9A97FE9A4EA2}"/>
          </ac:spMkLst>
        </pc:spChg>
        <pc:picChg chg="mod ord">
          <ac:chgData name="Rebekah Antoine-Zimbabwe" userId="26ae0c33-6576-482e-9dc9-9ef5e897ed66" providerId="ADAL" clId="{2767BE61-BCB0-485A-9B83-8925560654AA}" dt="2025-10-23T18:23:20.171" v="47" actId="26606"/>
          <ac:picMkLst>
            <pc:docMk/>
            <pc:sldMk cId="3582317245" sldId="272"/>
            <ac:picMk id="4" creationId="{9B6A96F7-ACEF-C0A9-3DB4-CDAAAA7C9F3B}"/>
          </ac:picMkLst>
        </pc:picChg>
        <pc:cxnChg chg="add del">
          <ac:chgData name="Rebekah Antoine-Zimbabwe" userId="26ae0c33-6576-482e-9dc9-9ef5e897ed66" providerId="ADAL" clId="{2767BE61-BCB0-485A-9B83-8925560654AA}" dt="2025-10-23T18:19:50.525" v="28" actId="26606"/>
          <ac:cxnSpMkLst>
            <pc:docMk/>
            <pc:sldMk cId="3582317245" sldId="272"/>
            <ac:cxnSpMk id="19" creationId="{3234ED8A-BEE3-4F34-B45B-731E1E292E3C}"/>
          </ac:cxnSpMkLst>
        </pc:cxnChg>
        <pc:cxnChg chg="add del">
          <ac:chgData name="Rebekah Antoine-Zimbabwe" userId="26ae0c33-6576-482e-9dc9-9ef5e897ed66" providerId="ADAL" clId="{2767BE61-BCB0-485A-9B83-8925560654AA}" dt="2025-10-23T18:20:04.190" v="40" actId="26606"/>
          <ac:cxnSpMkLst>
            <pc:docMk/>
            <pc:sldMk cId="3582317245" sldId="272"/>
            <ac:cxnSpMk id="23" creationId="{3234ED8A-BEE3-4F34-B45B-731E1E292E3C}"/>
          </ac:cxnSpMkLst>
        </pc:cxnChg>
        <pc:cxnChg chg="add del">
          <ac:chgData name="Rebekah Antoine-Zimbabwe" userId="26ae0c33-6576-482e-9dc9-9ef5e897ed66" providerId="ADAL" clId="{2767BE61-BCB0-485A-9B83-8925560654AA}" dt="2025-10-23T18:19:55.258" v="32" actId="26606"/>
          <ac:cxnSpMkLst>
            <pc:docMk/>
            <pc:sldMk cId="3582317245" sldId="272"/>
            <ac:cxnSpMk id="25" creationId="{EEFBDC43-ADB2-4EDE-8696-528BCABD17DA}"/>
          </ac:cxnSpMkLst>
        </pc:cxnChg>
        <pc:cxnChg chg="add del">
          <ac:chgData name="Rebekah Antoine-Zimbabwe" userId="26ae0c33-6576-482e-9dc9-9ef5e897ed66" providerId="ADAL" clId="{2767BE61-BCB0-485A-9B83-8925560654AA}" dt="2025-10-23T18:23:15.401" v="44" actId="26606"/>
          <ac:cxnSpMkLst>
            <pc:docMk/>
            <pc:sldMk cId="3582317245" sldId="272"/>
            <ac:cxnSpMk id="34" creationId="{FBB7ADC3-53A0-44F2-914A-78CADAF33411}"/>
          </ac:cxnSpMkLst>
        </pc:cxnChg>
      </pc:sldChg>
      <pc:sldChg chg="addSp delSp modSp mod setBg addAnim setClrOvrMap">
        <pc:chgData name="Rebekah Antoine-Zimbabwe" userId="26ae0c33-6576-482e-9dc9-9ef5e897ed66" providerId="ADAL" clId="{2767BE61-BCB0-485A-9B83-8925560654AA}" dt="2025-10-23T18:49:26.016" v="415" actId="1076"/>
        <pc:sldMkLst>
          <pc:docMk/>
          <pc:sldMk cId="3101210720" sldId="273"/>
        </pc:sldMkLst>
        <pc:spChg chg="mod ord">
          <ac:chgData name="Rebekah Antoine-Zimbabwe" userId="26ae0c33-6576-482e-9dc9-9ef5e897ed66" providerId="ADAL" clId="{2767BE61-BCB0-485A-9B83-8925560654AA}" dt="2025-10-23T18:49:19.316" v="413" actId="1076"/>
          <ac:spMkLst>
            <pc:docMk/>
            <pc:sldMk cId="3101210720" sldId="273"/>
            <ac:spMk id="2" creationId="{F45518C1-73D5-B8EB-8C98-FF724F98AEA7}"/>
          </ac:spMkLst>
        </pc:spChg>
        <pc:spChg chg="add del mod ord">
          <ac:chgData name="Rebekah Antoine-Zimbabwe" userId="26ae0c33-6576-482e-9dc9-9ef5e897ed66" providerId="ADAL" clId="{2767BE61-BCB0-485A-9B83-8925560654AA}" dt="2025-10-23T18:43:21.479" v="360" actId="21"/>
          <ac:spMkLst>
            <pc:docMk/>
            <pc:sldMk cId="3101210720" sldId="273"/>
            <ac:spMk id="3" creationId="{9F4A889A-3412-9E28-BADF-DA3F7D8446B7}"/>
          </ac:spMkLst>
        </pc:spChg>
        <pc:spChg chg="add mod">
          <ac:chgData name="Rebekah Antoine-Zimbabwe" userId="26ae0c33-6576-482e-9dc9-9ef5e897ed66" providerId="ADAL" clId="{2767BE61-BCB0-485A-9B83-8925560654AA}" dt="2025-10-23T18:45:12.883" v="393" actId="208"/>
          <ac:spMkLst>
            <pc:docMk/>
            <pc:sldMk cId="3101210720" sldId="273"/>
            <ac:spMk id="7" creationId="{22D909AF-6C60-D492-281A-99DC323D0E16}"/>
          </ac:spMkLst>
        </pc:spChg>
        <pc:spChg chg="add del">
          <ac:chgData name="Rebekah Antoine-Zimbabwe" userId="26ae0c33-6576-482e-9dc9-9ef5e897ed66" providerId="ADAL" clId="{2767BE61-BCB0-485A-9B83-8925560654AA}" dt="2025-10-23T18:43:04.603" v="357" actId="26606"/>
          <ac:spMkLst>
            <pc:docMk/>
            <pc:sldMk cId="3101210720" sldId="273"/>
            <ac:spMk id="11" creationId="{4038CB10-1F5C-4D54-9DF7-12586DE5B007}"/>
          </ac:spMkLst>
        </pc:spChg>
        <pc:spChg chg="add del">
          <ac:chgData name="Rebekah Antoine-Zimbabwe" userId="26ae0c33-6576-482e-9dc9-9ef5e897ed66" providerId="ADAL" clId="{2767BE61-BCB0-485A-9B83-8925560654AA}" dt="2025-10-23T18:48:13.232" v="400" actId="26606"/>
          <ac:spMkLst>
            <pc:docMk/>
            <pc:sldMk cId="3101210720" sldId="273"/>
            <ac:spMk id="12" creationId="{8CD2B798-7994-4548-A2BE-4AEF9C1A5FAE}"/>
          </ac:spMkLst>
        </pc:spChg>
        <pc:spChg chg="add del">
          <ac:chgData name="Rebekah Antoine-Zimbabwe" userId="26ae0c33-6576-482e-9dc9-9ef5e897ed66" providerId="ADAL" clId="{2767BE61-BCB0-485A-9B83-8925560654AA}" dt="2025-10-23T18:43:04.603" v="357" actId="26606"/>
          <ac:spMkLst>
            <pc:docMk/>
            <pc:sldMk cId="3101210720" sldId="273"/>
            <ac:spMk id="13" creationId="{73ED6512-6858-4552-B699-9A97FE9A4EA2}"/>
          </ac:spMkLst>
        </pc:spChg>
        <pc:spChg chg="add del">
          <ac:chgData name="Rebekah Antoine-Zimbabwe" userId="26ae0c33-6576-482e-9dc9-9ef5e897ed66" providerId="ADAL" clId="{2767BE61-BCB0-485A-9B83-8925560654AA}" dt="2025-10-23T18:48:13.232" v="400" actId="26606"/>
          <ac:spMkLst>
            <pc:docMk/>
            <pc:sldMk cId="3101210720" sldId="273"/>
            <ac:spMk id="14" creationId="{E6162320-3B67-42BB-AF9D-939326E6489E}"/>
          </ac:spMkLst>
        </pc:spChg>
        <pc:spChg chg="add del">
          <ac:chgData name="Rebekah Antoine-Zimbabwe" userId="26ae0c33-6576-482e-9dc9-9ef5e897ed66" providerId="ADAL" clId="{2767BE61-BCB0-485A-9B83-8925560654AA}" dt="2025-10-23T18:48:13.232" v="400" actId="26606"/>
          <ac:spMkLst>
            <pc:docMk/>
            <pc:sldMk cId="3101210720" sldId="273"/>
            <ac:spMk id="18" creationId="{B8D726A5-7900-41B4-8D49-49B4A2010E7C}"/>
          </ac:spMkLst>
        </pc:spChg>
        <pc:spChg chg="add">
          <ac:chgData name="Rebekah Antoine-Zimbabwe" userId="26ae0c33-6576-482e-9dc9-9ef5e897ed66" providerId="ADAL" clId="{2767BE61-BCB0-485A-9B83-8925560654AA}" dt="2025-10-23T18:48:13.232" v="400" actId="26606"/>
          <ac:spMkLst>
            <pc:docMk/>
            <pc:sldMk cId="3101210720" sldId="273"/>
            <ac:spMk id="25" creationId="{BE194971-2F2D-44B0-8AE6-FF2DCCEE0A96}"/>
          </ac:spMkLst>
        </pc:spChg>
        <pc:spChg chg="add">
          <ac:chgData name="Rebekah Antoine-Zimbabwe" userId="26ae0c33-6576-482e-9dc9-9ef5e897ed66" providerId="ADAL" clId="{2767BE61-BCB0-485A-9B83-8925560654AA}" dt="2025-10-23T18:48:13.232" v="400" actId="26606"/>
          <ac:spMkLst>
            <pc:docMk/>
            <pc:sldMk cId="3101210720" sldId="273"/>
            <ac:spMk id="27" creationId="{1FF9A61E-EB11-4C46-82E1-3E00A3B4B4D6}"/>
          </ac:spMkLst>
        </pc:spChg>
        <pc:spChg chg="add">
          <ac:chgData name="Rebekah Antoine-Zimbabwe" userId="26ae0c33-6576-482e-9dc9-9ef5e897ed66" providerId="ADAL" clId="{2767BE61-BCB0-485A-9B83-8925560654AA}" dt="2025-10-23T18:48:13.232" v="400" actId="26606"/>
          <ac:spMkLst>
            <pc:docMk/>
            <pc:sldMk cId="3101210720" sldId="273"/>
            <ac:spMk id="31" creationId="{0BA28970-3E8F-46CD-A302-42EE83668B0A}"/>
          </ac:spMkLst>
        </pc:spChg>
        <pc:picChg chg="del">
          <ac:chgData name="Rebekah Antoine-Zimbabwe" userId="26ae0c33-6576-482e-9dc9-9ef5e897ed66" providerId="ADAL" clId="{2767BE61-BCB0-485A-9B83-8925560654AA}" dt="2025-10-23T18:42:02.678" v="348" actId="478"/>
          <ac:picMkLst>
            <pc:docMk/>
            <pc:sldMk cId="3101210720" sldId="273"/>
            <ac:picMk id="4" creationId="{8B162006-9F77-28B9-C20A-59A7E4B6BE40}"/>
          </ac:picMkLst>
        </pc:picChg>
        <pc:picChg chg="add del mod">
          <ac:chgData name="Rebekah Antoine-Zimbabwe" userId="26ae0c33-6576-482e-9dc9-9ef5e897ed66" providerId="ADAL" clId="{2767BE61-BCB0-485A-9B83-8925560654AA}" dt="2025-10-23T18:47:55.469" v="399" actId="21"/>
          <ac:picMkLst>
            <pc:docMk/>
            <pc:sldMk cId="3101210720" sldId="273"/>
            <ac:picMk id="6" creationId="{58CD2D72-BA7F-CDC5-608D-6F8A023B917A}"/>
          </ac:picMkLst>
        </pc:picChg>
        <pc:picChg chg="add mod modCrop">
          <ac:chgData name="Rebekah Antoine-Zimbabwe" userId="26ae0c33-6576-482e-9dc9-9ef5e897ed66" providerId="ADAL" clId="{2767BE61-BCB0-485A-9B83-8925560654AA}" dt="2025-10-23T18:49:26.016" v="415" actId="1076"/>
          <ac:picMkLst>
            <pc:docMk/>
            <pc:sldMk cId="3101210720" sldId="273"/>
            <ac:picMk id="9" creationId="{D5B95465-F152-2445-7F83-6C8BACD60294}"/>
          </ac:picMkLst>
        </pc:picChg>
        <pc:cxnChg chg="add del">
          <ac:chgData name="Rebekah Antoine-Zimbabwe" userId="26ae0c33-6576-482e-9dc9-9ef5e897ed66" providerId="ADAL" clId="{2767BE61-BCB0-485A-9B83-8925560654AA}" dt="2025-10-23T18:48:13.232" v="400" actId="26606"/>
          <ac:cxnSpMkLst>
            <pc:docMk/>
            <pc:sldMk cId="3101210720" sldId="273"/>
            <ac:cxnSpMk id="16" creationId="{6722E143-84C1-4F95-937C-78B92D2811CF}"/>
          </ac:cxnSpMkLst>
        </pc:cxnChg>
        <pc:cxnChg chg="add">
          <ac:chgData name="Rebekah Antoine-Zimbabwe" userId="26ae0c33-6576-482e-9dc9-9ef5e897ed66" providerId="ADAL" clId="{2767BE61-BCB0-485A-9B83-8925560654AA}" dt="2025-10-23T18:45:43.615" v="394" actId="26606"/>
          <ac:cxnSpMkLst>
            <pc:docMk/>
            <pc:sldMk cId="3101210720" sldId="273"/>
            <ac:cxnSpMk id="20" creationId="{46E49661-E258-450C-8150-A91A6B30D1CD}"/>
          </ac:cxnSpMkLst>
        </pc:cxnChg>
        <pc:cxnChg chg="add">
          <ac:chgData name="Rebekah Antoine-Zimbabwe" userId="26ae0c33-6576-482e-9dc9-9ef5e897ed66" providerId="ADAL" clId="{2767BE61-BCB0-485A-9B83-8925560654AA}" dt="2025-10-23T18:48:13.232" v="400" actId="26606"/>
          <ac:cxnSpMkLst>
            <pc:docMk/>
            <pc:sldMk cId="3101210720" sldId="273"/>
            <ac:cxnSpMk id="29" creationId="{5E564EB3-35F2-4EFF-87DC-642DC020526D}"/>
          </ac:cxnSpMkLst>
        </pc:cxnChg>
        <pc:cxnChg chg="add">
          <ac:chgData name="Rebekah Antoine-Zimbabwe" userId="26ae0c33-6576-482e-9dc9-9ef5e897ed66" providerId="ADAL" clId="{2767BE61-BCB0-485A-9B83-8925560654AA}" dt="2025-10-23T18:48:13.232" v="400" actId="26606"/>
          <ac:cxnSpMkLst>
            <pc:docMk/>
            <pc:sldMk cId="3101210720" sldId="273"/>
            <ac:cxnSpMk id="33" creationId="{47AE7893-212D-45CB-A5B0-AE377389AB3F}"/>
          </ac:cxnSpMkLst>
        </pc:cxn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21D918-F423-4473-9ECC-2697753031A2}"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9FCEED0D-61CB-49CA-A2ED-C8FB71D8E354}">
      <dgm:prSet/>
      <dgm:spPr/>
      <dgm:t>
        <a:bodyPr/>
        <a:lstStyle/>
        <a:p>
          <a:r>
            <a:rPr lang="en-US" dirty="0"/>
            <a:t>2025 Attendees: 67 </a:t>
          </a:r>
        </a:p>
      </dgm:t>
    </dgm:pt>
    <dgm:pt modelId="{5D99117E-F4F8-40C2-B6F7-90FF91F1F369}" type="parTrans" cxnId="{00E20E3E-7F71-4640-B77F-E581F1963532}">
      <dgm:prSet/>
      <dgm:spPr/>
      <dgm:t>
        <a:bodyPr/>
        <a:lstStyle/>
        <a:p>
          <a:endParaRPr lang="en-US"/>
        </a:p>
      </dgm:t>
    </dgm:pt>
    <dgm:pt modelId="{05E9CE71-99ED-44E4-AA88-0D6DBE7E843F}" type="sibTrans" cxnId="{00E20E3E-7F71-4640-B77F-E581F1963532}">
      <dgm:prSet/>
      <dgm:spPr>
        <a:solidFill>
          <a:schemeClr val="tx1">
            <a:lumMod val="85000"/>
          </a:schemeClr>
        </a:solidFill>
      </dgm:spPr>
      <dgm:t>
        <a:bodyPr/>
        <a:lstStyle/>
        <a:p>
          <a:endParaRPr lang="en-US"/>
        </a:p>
      </dgm:t>
    </dgm:pt>
    <dgm:pt modelId="{FF94E67C-00CC-468D-8708-754AEC3A8259}">
      <dgm:prSet/>
      <dgm:spPr/>
      <dgm:t>
        <a:bodyPr/>
        <a:lstStyle/>
        <a:p>
          <a:r>
            <a:rPr lang="en-US" dirty="0"/>
            <a:t>(down 93 from last year) </a:t>
          </a:r>
        </a:p>
      </dgm:t>
    </dgm:pt>
    <dgm:pt modelId="{AEAB44A5-573A-4FE3-8B5E-BCD07789D8B0}" type="parTrans" cxnId="{1B3AB8D3-50D7-4B6A-900B-85D35951708F}">
      <dgm:prSet/>
      <dgm:spPr/>
      <dgm:t>
        <a:bodyPr/>
        <a:lstStyle/>
        <a:p>
          <a:endParaRPr lang="en-US"/>
        </a:p>
      </dgm:t>
    </dgm:pt>
    <dgm:pt modelId="{945B65B4-482F-44F9-9A35-22B096730CA0}" type="sibTrans" cxnId="{1B3AB8D3-50D7-4B6A-900B-85D35951708F}">
      <dgm:prSet/>
      <dgm:spPr>
        <a:solidFill>
          <a:schemeClr val="tx1">
            <a:lumMod val="85000"/>
          </a:schemeClr>
        </a:solidFill>
      </dgm:spPr>
      <dgm:t>
        <a:bodyPr/>
        <a:lstStyle/>
        <a:p>
          <a:endParaRPr lang="en-US"/>
        </a:p>
      </dgm:t>
    </dgm:pt>
    <dgm:pt modelId="{3B942DC2-A16A-4D32-A60D-3E2E712BCC70}" type="pres">
      <dgm:prSet presAssocID="{7421D918-F423-4473-9ECC-2697753031A2}" presName="cycle" presStyleCnt="0">
        <dgm:presLayoutVars>
          <dgm:dir/>
          <dgm:resizeHandles val="exact"/>
        </dgm:presLayoutVars>
      </dgm:prSet>
      <dgm:spPr/>
    </dgm:pt>
    <dgm:pt modelId="{45C9D217-72BB-452A-A2F4-978DF6E83AE0}" type="pres">
      <dgm:prSet presAssocID="{9FCEED0D-61CB-49CA-A2ED-C8FB71D8E354}" presName="dummy" presStyleCnt="0"/>
      <dgm:spPr/>
    </dgm:pt>
    <dgm:pt modelId="{6B600648-2EC1-47A3-8A6D-519D9E609CD9}" type="pres">
      <dgm:prSet presAssocID="{9FCEED0D-61CB-49CA-A2ED-C8FB71D8E354}" presName="node" presStyleLbl="revTx" presStyleIdx="0" presStyleCnt="2">
        <dgm:presLayoutVars>
          <dgm:bulletEnabled val="1"/>
        </dgm:presLayoutVars>
      </dgm:prSet>
      <dgm:spPr/>
    </dgm:pt>
    <dgm:pt modelId="{67E14141-C69D-42EB-A4BB-02B23CE99819}" type="pres">
      <dgm:prSet presAssocID="{05E9CE71-99ED-44E4-AA88-0D6DBE7E843F}" presName="sibTrans" presStyleLbl="node1" presStyleIdx="0" presStyleCnt="2"/>
      <dgm:spPr/>
    </dgm:pt>
    <dgm:pt modelId="{5FD87654-F838-43AD-A21F-FA534A04ABB0}" type="pres">
      <dgm:prSet presAssocID="{FF94E67C-00CC-468D-8708-754AEC3A8259}" presName="dummy" presStyleCnt="0"/>
      <dgm:spPr/>
    </dgm:pt>
    <dgm:pt modelId="{AD02F818-0BFF-4651-99FF-C278C99FCF7E}" type="pres">
      <dgm:prSet presAssocID="{FF94E67C-00CC-468D-8708-754AEC3A8259}" presName="node" presStyleLbl="revTx" presStyleIdx="1" presStyleCnt="2">
        <dgm:presLayoutVars>
          <dgm:bulletEnabled val="1"/>
        </dgm:presLayoutVars>
      </dgm:prSet>
      <dgm:spPr/>
    </dgm:pt>
    <dgm:pt modelId="{96DA2175-1D97-4DF2-952E-AE942E5858D8}" type="pres">
      <dgm:prSet presAssocID="{945B65B4-482F-44F9-9A35-22B096730CA0}" presName="sibTrans" presStyleLbl="node1" presStyleIdx="1" presStyleCnt="2" custLinFactNeighborX="0" custLinFactNeighborY="0"/>
      <dgm:spPr/>
    </dgm:pt>
  </dgm:ptLst>
  <dgm:cxnLst>
    <dgm:cxn modelId="{9A37FF31-D257-473E-B082-2FE6CDC11768}" type="presOf" srcId="{945B65B4-482F-44F9-9A35-22B096730CA0}" destId="{96DA2175-1D97-4DF2-952E-AE942E5858D8}" srcOrd="0" destOrd="0" presId="urn:microsoft.com/office/officeart/2005/8/layout/cycle1"/>
    <dgm:cxn modelId="{00E20E3E-7F71-4640-B77F-E581F1963532}" srcId="{7421D918-F423-4473-9ECC-2697753031A2}" destId="{9FCEED0D-61CB-49CA-A2ED-C8FB71D8E354}" srcOrd="0" destOrd="0" parTransId="{5D99117E-F4F8-40C2-B6F7-90FF91F1F369}" sibTransId="{05E9CE71-99ED-44E4-AA88-0D6DBE7E843F}"/>
    <dgm:cxn modelId="{E5122E49-10D9-42FE-84EF-5FF5DCE5B07E}" type="presOf" srcId="{FF94E67C-00CC-468D-8708-754AEC3A8259}" destId="{AD02F818-0BFF-4651-99FF-C278C99FCF7E}" srcOrd="0" destOrd="0" presId="urn:microsoft.com/office/officeart/2005/8/layout/cycle1"/>
    <dgm:cxn modelId="{6EE71655-952F-4959-B673-0060F9E04449}" type="presOf" srcId="{7421D918-F423-4473-9ECC-2697753031A2}" destId="{3B942DC2-A16A-4D32-A60D-3E2E712BCC70}" srcOrd="0" destOrd="0" presId="urn:microsoft.com/office/officeart/2005/8/layout/cycle1"/>
    <dgm:cxn modelId="{48215DBC-F80E-4915-8069-233F862A5579}" type="presOf" srcId="{05E9CE71-99ED-44E4-AA88-0D6DBE7E843F}" destId="{67E14141-C69D-42EB-A4BB-02B23CE99819}" srcOrd="0" destOrd="0" presId="urn:microsoft.com/office/officeart/2005/8/layout/cycle1"/>
    <dgm:cxn modelId="{7D324AC5-F985-4041-B2DC-E3692E0EBD97}" type="presOf" srcId="{9FCEED0D-61CB-49CA-A2ED-C8FB71D8E354}" destId="{6B600648-2EC1-47A3-8A6D-519D9E609CD9}" srcOrd="0" destOrd="0" presId="urn:microsoft.com/office/officeart/2005/8/layout/cycle1"/>
    <dgm:cxn modelId="{1B3AB8D3-50D7-4B6A-900B-85D35951708F}" srcId="{7421D918-F423-4473-9ECC-2697753031A2}" destId="{FF94E67C-00CC-468D-8708-754AEC3A8259}" srcOrd="1" destOrd="0" parTransId="{AEAB44A5-573A-4FE3-8B5E-BCD07789D8B0}" sibTransId="{945B65B4-482F-44F9-9A35-22B096730CA0}"/>
    <dgm:cxn modelId="{930E8B17-3570-4E47-BF34-62281273AB74}" type="presParOf" srcId="{3B942DC2-A16A-4D32-A60D-3E2E712BCC70}" destId="{45C9D217-72BB-452A-A2F4-978DF6E83AE0}" srcOrd="0" destOrd="0" presId="urn:microsoft.com/office/officeart/2005/8/layout/cycle1"/>
    <dgm:cxn modelId="{824CB8A4-D2EC-4488-B469-3BD2DFF0D64C}" type="presParOf" srcId="{3B942DC2-A16A-4D32-A60D-3E2E712BCC70}" destId="{6B600648-2EC1-47A3-8A6D-519D9E609CD9}" srcOrd="1" destOrd="0" presId="urn:microsoft.com/office/officeart/2005/8/layout/cycle1"/>
    <dgm:cxn modelId="{87AAF82B-133B-4563-BCD2-F09F3175F667}" type="presParOf" srcId="{3B942DC2-A16A-4D32-A60D-3E2E712BCC70}" destId="{67E14141-C69D-42EB-A4BB-02B23CE99819}" srcOrd="2" destOrd="0" presId="urn:microsoft.com/office/officeart/2005/8/layout/cycle1"/>
    <dgm:cxn modelId="{35B5FC19-9008-4A87-AF15-9FA7C1AC43EF}" type="presParOf" srcId="{3B942DC2-A16A-4D32-A60D-3E2E712BCC70}" destId="{5FD87654-F838-43AD-A21F-FA534A04ABB0}" srcOrd="3" destOrd="0" presId="urn:microsoft.com/office/officeart/2005/8/layout/cycle1"/>
    <dgm:cxn modelId="{B986C5D8-1D94-4E27-B60C-88269E8F635F}" type="presParOf" srcId="{3B942DC2-A16A-4D32-A60D-3E2E712BCC70}" destId="{AD02F818-0BFF-4651-99FF-C278C99FCF7E}" srcOrd="4" destOrd="0" presId="urn:microsoft.com/office/officeart/2005/8/layout/cycle1"/>
    <dgm:cxn modelId="{B695A8A8-09B9-4091-89CA-85C46834E564}" type="presParOf" srcId="{3B942DC2-A16A-4D32-A60D-3E2E712BCC70}" destId="{96DA2175-1D97-4DF2-952E-AE942E5858D8}" srcOrd="5" destOrd="0" presId="urn:microsoft.com/office/officeart/2005/8/layout/cycle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00648-2EC1-47A3-8A6D-519D9E609CD9}">
      <dsp:nvSpPr>
        <dsp:cNvPr id="0" name=""/>
        <dsp:cNvSpPr/>
      </dsp:nvSpPr>
      <dsp:spPr>
        <a:xfrm>
          <a:off x="4077967" y="1538441"/>
          <a:ext cx="2494182" cy="2494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2025 Attendees: 67 </a:t>
          </a:r>
        </a:p>
      </dsp:txBody>
      <dsp:txXfrm>
        <a:off x="4077967" y="1538441"/>
        <a:ext cx="2494182" cy="2494182"/>
      </dsp:txXfrm>
    </dsp:sp>
    <dsp:sp modelId="{67E14141-C69D-42EB-A4BB-02B23CE99819}">
      <dsp:nvSpPr>
        <dsp:cNvPr id="0" name=""/>
        <dsp:cNvSpPr/>
      </dsp:nvSpPr>
      <dsp:spPr>
        <a:xfrm>
          <a:off x="722157" y="220634"/>
          <a:ext cx="5129797" cy="5129797"/>
        </a:xfrm>
        <a:prstGeom prst="circularArrow">
          <a:avLst>
            <a:gd name="adj1" fmla="val 9481"/>
            <a:gd name="adj2" fmla="val 684808"/>
            <a:gd name="adj3" fmla="val 7851492"/>
            <a:gd name="adj4" fmla="val 2263700"/>
            <a:gd name="adj5" fmla="val 11061"/>
          </a:avLst>
        </a:prstGeom>
        <a:solidFill>
          <a:schemeClr val="tx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02F818-0BFF-4651-99FF-C278C99FCF7E}">
      <dsp:nvSpPr>
        <dsp:cNvPr id="0" name=""/>
        <dsp:cNvSpPr/>
      </dsp:nvSpPr>
      <dsp:spPr>
        <a:xfrm>
          <a:off x="1962" y="1538441"/>
          <a:ext cx="2494182" cy="24941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(down 93 from last year) </a:t>
          </a:r>
        </a:p>
      </dsp:txBody>
      <dsp:txXfrm>
        <a:off x="1962" y="1538441"/>
        <a:ext cx="2494182" cy="2494182"/>
      </dsp:txXfrm>
    </dsp:sp>
    <dsp:sp modelId="{96DA2175-1D97-4DF2-952E-AE942E5858D8}">
      <dsp:nvSpPr>
        <dsp:cNvPr id="0" name=""/>
        <dsp:cNvSpPr/>
      </dsp:nvSpPr>
      <dsp:spPr>
        <a:xfrm>
          <a:off x="722157" y="220634"/>
          <a:ext cx="5129797" cy="5129797"/>
        </a:xfrm>
        <a:prstGeom prst="circularArrow">
          <a:avLst>
            <a:gd name="adj1" fmla="val 9481"/>
            <a:gd name="adj2" fmla="val 684808"/>
            <a:gd name="adj3" fmla="val 18651492"/>
            <a:gd name="adj4" fmla="val 13063700"/>
            <a:gd name="adj5" fmla="val 11061"/>
          </a:avLst>
        </a:prstGeom>
        <a:solidFill>
          <a:schemeClr val="tx1">
            <a:lumMod val="8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E4B4754-B23B-4156-B189-266AB6DCDCEC}" type="datetimeFigureOut">
              <a:rPr lang="en-US" smtClean="0"/>
              <a:t>10/23/2025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E8487E-FFFB-424B-BCF3-489D21FB3A36}" type="slidenum">
              <a:rPr lang="en-US" smtClean="0"/>
              <a:t>‹#›</a:t>
            </a:fld>
            <a:endParaRPr lang="en-US"/>
          </a:p>
        </p:txBody>
      </p:sp>
    </p:spTree>
    <p:extLst>
      <p:ext uri="{BB962C8B-B14F-4D97-AF65-F5344CB8AC3E}">
        <p14:creationId xmlns:p14="http://schemas.microsoft.com/office/powerpoint/2010/main" val="1292054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8487E-FFFB-424B-BCF3-489D21FB3A36}" type="slidenum">
              <a:rPr lang="en-US" smtClean="0"/>
              <a:t>1</a:t>
            </a:fld>
            <a:endParaRPr lang="en-US"/>
          </a:p>
        </p:txBody>
      </p:sp>
    </p:spTree>
    <p:extLst>
      <p:ext uri="{BB962C8B-B14F-4D97-AF65-F5344CB8AC3E}">
        <p14:creationId xmlns:p14="http://schemas.microsoft.com/office/powerpoint/2010/main" val="31986595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7E8487E-FFFB-424B-BCF3-489D21FB3A36}" type="slidenum">
              <a:rPr lang="en-US" smtClean="0"/>
              <a:t>6</a:t>
            </a:fld>
            <a:endParaRPr lang="en-US"/>
          </a:p>
        </p:txBody>
      </p:sp>
    </p:spTree>
    <p:extLst>
      <p:ext uri="{BB962C8B-B14F-4D97-AF65-F5344CB8AC3E}">
        <p14:creationId xmlns:p14="http://schemas.microsoft.com/office/powerpoint/2010/main" val="29670833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DC21D532-F3AC-4692-9D04-1B7694ACA694}"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C0F037-C300-4BF1-87B9-D6E7DB4B422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5666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21D532-F3AC-4692-9D04-1B7694ACA694}"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27639121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C21D532-F3AC-4692-9D04-1B7694ACA694}"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C0F037-C300-4BF1-87B9-D6E7DB4B422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2415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21D532-F3AC-4692-9D04-1B7694ACA694}"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16522993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C21D532-F3AC-4692-9D04-1B7694ACA694}" type="datetimeFigureOut">
              <a:rPr lang="en-US" smtClean="0"/>
              <a:t>10/23/2025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42525706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C21D532-F3AC-4692-9D04-1B7694ACA694}" type="datetimeFigureOut">
              <a:rPr lang="en-US" smtClean="0"/>
              <a:t>10/23/2025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3230621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C21D532-F3AC-4692-9D04-1B7694ACA694}" type="datetimeFigureOut">
              <a:rPr lang="en-US" smtClean="0"/>
              <a:t>10/23/2025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21145327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C21D532-F3AC-4692-9D04-1B7694ACA694}"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3999182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C21D532-F3AC-4692-9D04-1B7694ACA694}" type="datetimeFigureOut">
              <a:rPr lang="en-US" smtClean="0"/>
              <a:t>10/23/2025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C0F037-C300-4BF1-87B9-D6E7DB4B4223}"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91510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21D532-F3AC-4692-9D04-1B7694ACA694}"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C0F037-C300-4BF1-87B9-D6E7DB4B4223}" type="slidenum">
              <a:rPr lang="en-US" smtClean="0"/>
              <a:t>‹#›</a:t>
            </a:fld>
            <a:endParaRPr lang="en-US"/>
          </a:p>
        </p:txBody>
      </p:sp>
    </p:spTree>
    <p:extLst>
      <p:ext uri="{BB962C8B-B14F-4D97-AF65-F5344CB8AC3E}">
        <p14:creationId xmlns:p14="http://schemas.microsoft.com/office/powerpoint/2010/main" val="2910226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C21D532-F3AC-4692-9D04-1B7694ACA694}" type="datetimeFigureOut">
              <a:rPr lang="en-US" smtClean="0"/>
              <a:t>10/23/2025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C0F037-C300-4BF1-87B9-D6E7DB4B4223}"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4711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C21D532-F3AC-4692-9D04-1B7694ACA694}" type="datetimeFigureOut">
              <a:rPr lang="en-US" smtClean="0"/>
              <a:t>10/23/2025</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8CC0F037-C300-4BF1-87B9-D6E7DB4B4223}"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422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7.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lickr.com/photos/hoffarth/5422531818"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467" y="1238442"/>
            <a:ext cx="3635926" cy="4355751"/>
          </a:xfrm>
          <a:prstGeom prst="rect">
            <a:avLst/>
          </a:prstGeom>
          <a:solidFill>
            <a:srgbClr val="000000">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FD26CB-E5CC-0B62-3804-D6E370C82E15}"/>
              </a:ext>
            </a:extLst>
          </p:cNvPr>
          <p:cNvSpPr>
            <a:spLocks noGrp="1"/>
          </p:cNvSpPr>
          <p:nvPr>
            <p:ph type="ctrTitle"/>
          </p:nvPr>
        </p:nvSpPr>
        <p:spPr>
          <a:xfrm>
            <a:off x="853439" y="1475234"/>
            <a:ext cx="3214307" cy="2901694"/>
          </a:xfrm>
        </p:spPr>
        <p:txBody>
          <a:bodyPr anchor="b">
            <a:normAutofit/>
          </a:bodyPr>
          <a:lstStyle/>
          <a:p>
            <a:r>
              <a:rPr lang="en-US" sz="4000" dirty="0">
                <a:solidFill>
                  <a:srgbClr val="FFFFFF"/>
                </a:solidFill>
              </a:rPr>
              <a:t>Annual Meeting</a:t>
            </a:r>
            <a:br>
              <a:rPr lang="en-US" sz="4000" dirty="0">
                <a:solidFill>
                  <a:srgbClr val="FFFFFF"/>
                </a:solidFill>
              </a:rPr>
            </a:br>
            <a:r>
              <a:rPr lang="en-US" sz="4000" dirty="0">
                <a:solidFill>
                  <a:srgbClr val="FFFFFF"/>
                </a:solidFill>
              </a:rPr>
              <a:t>21 to 23 October 2025</a:t>
            </a:r>
            <a:br>
              <a:rPr lang="en-US" sz="4000" dirty="0">
                <a:solidFill>
                  <a:srgbClr val="FFFFFF"/>
                </a:solidFill>
              </a:rPr>
            </a:br>
            <a:r>
              <a:rPr lang="en-US" sz="4000" dirty="0">
                <a:solidFill>
                  <a:srgbClr val="FFFFFF"/>
                </a:solidFill>
              </a:rPr>
              <a:t>Honolulu, HI</a:t>
            </a:r>
          </a:p>
        </p:txBody>
      </p:sp>
      <p:cxnSp>
        <p:nvCxnSpPr>
          <p:cNvPr id="20" name="Straight Connector 15">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65829" y="4508519"/>
            <a:ext cx="2926080" cy="0"/>
          </a:xfrm>
          <a:prstGeom prst="line">
            <a:avLst/>
          </a:prstGeom>
          <a:ln w="19050">
            <a:solidFill>
              <a:srgbClr val="216BAC"/>
            </a:solidFill>
          </a:ln>
        </p:spPr>
        <p:style>
          <a:lnRef idx="1">
            <a:schemeClr val="accent1"/>
          </a:lnRef>
          <a:fillRef idx="0">
            <a:schemeClr val="accent1"/>
          </a:fillRef>
          <a:effectRef idx="0">
            <a:schemeClr val="accent1"/>
          </a:effectRef>
          <a:fontRef idx="minor">
            <a:schemeClr val="tx1"/>
          </a:fontRef>
        </p:style>
      </p:cxnSp>
      <p:pic>
        <p:nvPicPr>
          <p:cNvPr id="9" name="Picture 8" descr="A blue text on a black background&#10;&#10;Description automatically generated">
            <a:extLst>
              <a:ext uri="{FF2B5EF4-FFF2-40B4-BE49-F238E27FC236}">
                <a16:creationId xmlns:a16="http://schemas.microsoft.com/office/drawing/2014/main" id="{BC4EF77B-1AA5-261D-1462-BFD7E90B92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7718" y="1628896"/>
            <a:ext cx="7758457" cy="3474319"/>
          </a:xfrm>
          <a:prstGeom prst="rect">
            <a:avLst/>
          </a:prstGeom>
        </p:spPr>
      </p:pic>
    </p:spTree>
    <p:extLst>
      <p:ext uri="{BB962C8B-B14F-4D97-AF65-F5344CB8AC3E}">
        <p14:creationId xmlns:p14="http://schemas.microsoft.com/office/powerpoint/2010/main" val="3795509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3409E-3ADA-0413-DC4C-418979CDFA20}"/>
              </a:ext>
            </a:extLst>
          </p:cNvPr>
          <p:cNvSpPr>
            <a:spLocks noGrp="1"/>
          </p:cNvSpPr>
          <p:nvPr>
            <p:ph type="title"/>
          </p:nvPr>
        </p:nvSpPr>
        <p:spPr>
          <a:xfrm>
            <a:off x="264314" y="461214"/>
            <a:ext cx="11958094" cy="1499616"/>
          </a:xfrm>
          <a:solidFill>
            <a:schemeClr val="bg1"/>
          </a:solidFill>
        </p:spPr>
        <p:txBody>
          <a:bodyPr/>
          <a:lstStyle/>
          <a:p>
            <a:pPr algn="ctr"/>
            <a:r>
              <a:rPr lang="en-US" b="1"/>
              <a:t>Post-Conference Recap </a:t>
            </a:r>
            <a:br>
              <a:rPr lang="en-US" b="1"/>
            </a:br>
            <a:r>
              <a:rPr lang="en-US" b="1"/>
              <a:t>(President’s Report)</a:t>
            </a:r>
            <a:endParaRPr lang="en-US" b="1" dirty="0"/>
          </a:p>
        </p:txBody>
      </p:sp>
      <p:pic>
        <p:nvPicPr>
          <p:cNvPr id="7" name="Content Placeholder 6" descr="A blue text on a black background&#10;&#10;Description automatically generated">
            <a:extLst>
              <a:ext uri="{FF2B5EF4-FFF2-40B4-BE49-F238E27FC236}">
                <a16:creationId xmlns:a16="http://schemas.microsoft.com/office/drawing/2014/main" id="{4520D03A-507A-84D5-963D-8D867E8AE51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812374" y="186611"/>
            <a:ext cx="2167169" cy="970481"/>
          </a:xfrm>
        </p:spPr>
      </p:pic>
      <p:sp>
        <p:nvSpPr>
          <p:cNvPr id="8" name="Content Placeholder 2">
            <a:extLst>
              <a:ext uri="{FF2B5EF4-FFF2-40B4-BE49-F238E27FC236}">
                <a16:creationId xmlns:a16="http://schemas.microsoft.com/office/drawing/2014/main" id="{AFC3E557-9B4D-35DD-8314-35DE8B5353B2}"/>
              </a:ext>
            </a:extLst>
          </p:cNvPr>
          <p:cNvSpPr txBox="1">
            <a:spLocks/>
          </p:cNvSpPr>
          <p:nvPr/>
        </p:nvSpPr>
        <p:spPr>
          <a:xfrm>
            <a:off x="781755" y="232005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3200" dirty="0"/>
          </a:p>
        </p:txBody>
      </p:sp>
      <p:pic>
        <p:nvPicPr>
          <p:cNvPr id="4" name="Picture 3">
            <a:extLst>
              <a:ext uri="{FF2B5EF4-FFF2-40B4-BE49-F238E27FC236}">
                <a16:creationId xmlns:a16="http://schemas.microsoft.com/office/drawing/2014/main" id="{A826FF95-21CC-4F02-F163-7CEA2C865CA3}"/>
              </a:ext>
            </a:extLst>
          </p:cNvPr>
          <p:cNvPicPr>
            <a:picLocks noChangeAspect="1"/>
          </p:cNvPicPr>
          <p:nvPr/>
        </p:nvPicPr>
        <p:blipFill>
          <a:blip r:embed="rId3">
            <a:extLst>
              <a:ext uri="{28A0092B-C50C-407E-A947-70E740481C1C}">
                <a14:useLocalDpi xmlns:a14="http://schemas.microsoft.com/office/drawing/2010/main" val="0"/>
              </a:ext>
            </a:extLst>
          </a:blip>
          <a:srcRect t="24183" b="24183"/>
          <a:stretch/>
        </p:blipFill>
        <p:spPr>
          <a:xfrm>
            <a:off x="894645" y="2235433"/>
            <a:ext cx="10651364" cy="4130665"/>
          </a:xfrm>
          <a:prstGeom prst="rect">
            <a:avLst/>
          </a:prstGeom>
          <a:ln>
            <a:solidFill>
              <a:srgbClr val="002060"/>
            </a:solidFill>
          </a:ln>
        </p:spPr>
      </p:pic>
    </p:spTree>
    <p:extLst>
      <p:ext uri="{BB962C8B-B14F-4D97-AF65-F5344CB8AC3E}">
        <p14:creationId xmlns:p14="http://schemas.microsoft.com/office/powerpoint/2010/main" val="22553183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643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7E26B3B-591A-31F6-F5C9-5C4838657BAE}"/>
              </a:ext>
            </a:extLst>
          </p:cNvPr>
          <p:cNvSpPr>
            <a:spLocks noGrp="1"/>
          </p:cNvSpPr>
          <p:nvPr>
            <p:ph type="title"/>
          </p:nvPr>
        </p:nvSpPr>
        <p:spPr>
          <a:xfrm>
            <a:off x="524256" y="4767072"/>
            <a:ext cx="6594189" cy="1625210"/>
          </a:xfrm>
        </p:spPr>
        <p:txBody>
          <a:bodyPr vert="horz" lIns="91440" tIns="45720" rIns="91440" bIns="45720" rtlCol="0" anchor="ctr">
            <a:normAutofit/>
          </a:bodyPr>
          <a:lstStyle/>
          <a:p>
            <a:pPr algn="r"/>
            <a:r>
              <a:rPr lang="en-US">
                <a:solidFill>
                  <a:srgbClr val="FFFFFF"/>
                </a:solidFill>
              </a:rPr>
              <a:t>Upcoming WEDA Meetings</a:t>
            </a:r>
            <a:br>
              <a:rPr lang="en-US">
                <a:solidFill>
                  <a:srgbClr val="FFFFFF"/>
                </a:solidFill>
              </a:rPr>
            </a:br>
            <a:endParaRPr lang="en-US">
              <a:solidFill>
                <a:srgbClr val="FFFFFF"/>
              </a:solidFill>
            </a:endParaRPr>
          </a:p>
        </p:txBody>
      </p:sp>
      <p:pic>
        <p:nvPicPr>
          <p:cNvPr id="4" name="Content Placeholder 3">
            <a:extLst>
              <a:ext uri="{FF2B5EF4-FFF2-40B4-BE49-F238E27FC236}">
                <a16:creationId xmlns:a16="http://schemas.microsoft.com/office/drawing/2014/main" id="{9B6A96F7-ACEF-C0A9-3DB4-CDAAAA7C9F3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t="3013" r="1" b="1"/>
          <a:stretch>
            <a:fillRect/>
          </a:stretch>
        </p:blipFill>
        <p:spPr>
          <a:xfrm>
            <a:off x="327547" y="321733"/>
            <a:ext cx="7058306" cy="4107392"/>
          </a:xfrm>
          <a:prstGeom prst="rect">
            <a:avLst/>
          </a:prstGeom>
        </p:spPr>
      </p:pic>
      <p:sp>
        <p:nvSpPr>
          <p:cNvPr id="40" name="Rectangle 39">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97A08B9D-438F-BAB4-D88E-D5B1E16DD969}"/>
              </a:ext>
            </a:extLst>
          </p:cNvPr>
          <p:cNvSpPr txBox="1"/>
          <p:nvPr/>
        </p:nvSpPr>
        <p:spPr>
          <a:xfrm>
            <a:off x="7582563" y="917725"/>
            <a:ext cx="4281890" cy="4852362"/>
          </a:xfrm>
          <a:prstGeom prst="rect">
            <a:avLst/>
          </a:prstGeom>
        </p:spPr>
        <p:txBody>
          <a:bodyPr vert="horz" lIns="45720" tIns="45720" rIns="45720" bIns="45720" rtlCol="0" anchor="ctr">
            <a:normAutofit/>
          </a:bodyPr>
          <a:lstStyle/>
          <a:p>
            <a:pPr algn="ctr" defTabSz="914400">
              <a:lnSpc>
                <a:spcPct val="90000"/>
              </a:lnSpc>
              <a:spcAft>
                <a:spcPts val="600"/>
              </a:spcAft>
              <a:buClr>
                <a:schemeClr val="accent1"/>
              </a:buClr>
            </a:pPr>
            <a:r>
              <a:rPr lang="en-US" sz="2800" dirty="0">
                <a:solidFill>
                  <a:srgbClr val="FFFFFF"/>
                </a:solidFill>
              </a:rPr>
              <a:t>2026 Dredging Summit &amp; EXPO	</a:t>
            </a:r>
          </a:p>
          <a:p>
            <a:pPr algn="ctr" defTabSz="914400">
              <a:lnSpc>
                <a:spcPct val="90000"/>
              </a:lnSpc>
              <a:spcAft>
                <a:spcPts val="600"/>
              </a:spcAft>
              <a:buClr>
                <a:schemeClr val="accent1"/>
              </a:buClr>
            </a:pPr>
            <a:r>
              <a:rPr lang="en-US" sz="2800" dirty="0">
                <a:solidFill>
                  <a:srgbClr val="FFFFFF"/>
                </a:solidFill>
              </a:rPr>
              <a:t>Montreal, Quebec, Canada	</a:t>
            </a:r>
          </a:p>
          <a:p>
            <a:pPr algn="ctr" defTabSz="914400">
              <a:lnSpc>
                <a:spcPct val="90000"/>
              </a:lnSpc>
              <a:spcAft>
                <a:spcPts val="600"/>
              </a:spcAft>
              <a:buClr>
                <a:schemeClr val="accent1"/>
              </a:buClr>
            </a:pPr>
            <a:r>
              <a:rPr lang="en-US" sz="2800" dirty="0">
                <a:solidFill>
                  <a:srgbClr val="FFFFFF"/>
                </a:solidFill>
              </a:rPr>
              <a:t>Hotel Bonaventure Montreal	</a:t>
            </a:r>
          </a:p>
          <a:p>
            <a:pPr algn="ctr" defTabSz="914400">
              <a:lnSpc>
                <a:spcPct val="90000"/>
              </a:lnSpc>
              <a:spcAft>
                <a:spcPts val="600"/>
              </a:spcAft>
              <a:buClr>
                <a:schemeClr val="accent1"/>
              </a:buClr>
            </a:pPr>
            <a:r>
              <a:rPr lang="en-US" sz="2800" dirty="0">
                <a:solidFill>
                  <a:srgbClr val="FFFFFF"/>
                </a:solidFill>
              </a:rPr>
              <a:t>July 20-23, 2026</a:t>
            </a:r>
          </a:p>
        </p:txBody>
      </p:sp>
    </p:spTree>
    <p:extLst>
      <p:ext uri="{BB962C8B-B14F-4D97-AF65-F5344CB8AC3E}">
        <p14:creationId xmlns:p14="http://schemas.microsoft.com/office/powerpoint/2010/main" val="3582317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E194971-2F2D-44B0-8AE6-FF2DCCEE0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7" name="Oval 5">
            <a:extLst>
              <a:ext uri="{FF2B5EF4-FFF2-40B4-BE49-F238E27FC236}">
                <a16:creationId xmlns:a16="http://schemas.microsoft.com/office/drawing/2014/main" id="{1FF9A61E-EB11-4C46-82E1-3E00A3B4B4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29" name="Straight Connector 28">
            <a:extLst>
              <a:ext uri="{FF2B5EF4-FFF2-40B4-BE49-F238E27FC236}">
                <a16:creationId xmlns:a16="http://schemas.microsoft.com/office/drawing/2014/main" id="{5E564EB3-35F2-4EFF-87DC-642DC02052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1" name="Rectangle 30">
            <a:extLst>
              <a:ext uri="{FF2B5EF4-FFF2-40B4-BE49-F238E27FC236}">
                <a16:creationId xmlns:a16="http://schemas.microsoft.com/office/drawing/2014/main" id="{0BA28970-3E8F-46CD-A302-42EE83668B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45518C1-73D5-B8EB-8C98-FF724F98AEA7}"/>
              </a:ext>
            </a:extLst>
          </p:cNvPr>
          <p:cNvSpPr>
            <a:spLocks noGrp="1"/>
          </p:cNvSpPr>
          <p:nvPr>
            <p:ph type="title"/>
          </p:nvPr>
        </p:nvSpPr>
        <p:spPr>
          <a:xfrm>
            <a:off x="-1637012" y="620801"/>
            <a:ext cx="7164674" cy="5571066"/>
          </a:xfrm>
        </p:spPr>
        <p:txBody>
          <a:bodyPr vert="horz" lIns="91440" tIns="45720" rIns="91440" bIns="45720" rtlCol="0" anchor="ctr">
            <a:normAutofit/>
          </a:bodyPr>
          <a:lstStyle/>
          <a:p>
            <a:pPr algn="r"/>
            <a:r>
              <a:rPr lang="en-US" sz="6600" spc="200" dirty="0">
                <a:solidFill>
                  <a:schemeClr val="tx1">
                    <a:alpha val="80000"/>
                  </a:schemeClr>
                </a:solidFill>
              </a:rPr>
              <a:t>Thank you to our Sponsors!</a:t>
            </a:r>
          </a:p>
        </p:txBody>
      </p:sp>
      <p:cxnSp>
        <p:nvCxnSpPr>
          <p:cNvPr id="33" name="Straight Connector 32">
            <a:extLst>
              <a:ext uri="{FF2B5EF4-FFF2-40B4-BE49-F238E27FC236}">
                <a16:creationId xmlns:a16="http://schemas.microsoft.com/office/drawing/2014/main" id="{47AE7893-212D-45CB-A5B0-AE377389AB3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39605" y="1600200"/>
            <a:ext cx="0" cy="36576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22D909AF-6C60-D492-281A-99DC323D0E16}"/>
              </a:ext>
            </a:extLst>
          </p:cNvPr>
          <p:cNvSpPr/>
          <p:nvPr/>
        </p:nvSpPr>
        <p:spPr>
          <a:xfrm>
            <a:off x="525294" y="680936"/>
            <a:ext cx="622570" cy="13618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screenshot of a cell phone">
            <a:extLst>
              <a:ext uri="{FF2B5EF4-FFF2-40B4-BE49-F238E27FC236}">
                <a16:creationId xmlns:a16="http://schemas.microsoft.com/office/drawing/2014/main" id="{D5B95465-F152-2445-7F83-6C8BACD60294}"/>
              </a:ext>
            </a:extLst>
          </p:cNvPr>
          <p:cNvPicPr>
            <a:picLocks noChangeAspect="1"/>
          </p:cNvPicPr>
          <p:nvPr/>
        </p:nvPicPr>
        <p:blipFill>
          <a:blip r:embed="rId2">
            <a:extLst>
              <a:ext uri="{28A0092B-C50C-407E-A947-70E740481C1C}">
                <a14:useLocalDpi xmlns:a14="http://schemas.microsoft.com/office/drawing/2010/main" val="0"/>
              </a:ext>
            </a:extLst>
          </a:blip>
          <a:srcRect t="24484"/>
          <a:stretch/>
        </p:blipFill>
        <p:spPr>
          <a:xfrm>
            <a:off x="5897216" y="209939"/>
            <a:ext cx="6009862" cy="6438122"/>
          </a:xfrm>
          <a:prstGeom prst="rect">
            <a:avLst/>
          </a:prstGeom>
        </p:spPr>
      </p:pic>
    </p:spTree>
    <p:extLst>
      <p:ext uri="{BB962C8B-B14F-4D97-AF65-F5344CB8AC3E}">
        <p14:creationId xmlns:p14="http://schemas.microsoft.com/office/powerpoint/2010/main" val="310121072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187B923-AA6F-6D65-FEFD-1815161E4937}"/>
              </a:ext>
            </a:extLst>
          </p:cNvPr>
          <p:cNvPicPr>
            <a:picLocks noChangeAspect="1"/>
          </p:cNvPicPr>
          <p:nvPr/>
        </p:nvPicPr>
        <p:blipFill>
          <a:blip r:embed="rId2">
            <a:alphaModFix amt="35000"/>
          </a:blip>
          <a:srcRect t="8005" b="8005"/>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F51FE815-DF16-016D-41F6-1BB6DD96A3FB}"/>
              </a:ext>
            </a:extLst>
          </p:cNvPr>
          <p:cNvSpPr>
            <a:spLocks noGrp="1"/>
          </p:cNvSpPr>
          <p:nvPr>
            <p:ph type="title"/>
          </p:nvPr>
        </p:nvSpPr>
        <p:spPr/>
        <p:txBody>
          <a:bodyPr/>
          <a:lstStyle/>
          <a:p>
            <a:r>
              <a:rPr lang="en-US" b="1" dirty="0"/>
              <a:t>2025 Wrap-Up</a:t>
            </a:r>
          </a:p>
        </p:txBody>
      </p:sp>
      <p:sp>
        <p:nvSpPr>
          <p:cNvPr id="3" name="Content Placeholder 2">
            <a:extLst>
              <a:ext uri="{FF2B5EF4-FFF2-40B4-BE49-F238E27FC236}">
                <a16:creationId xmlns:a16="http://schemas.microsoft.com/office/drawing/2014/main" id="{F90FE080-0638-840B-0EBD-9EC815B632DD}"/>
              </a:ext>
            </a:extLst>
          </p:cNvPr>
          <p:cNvSpPr>
            <a:spLocks noGrp="1"/>
          </p:cNvSpPr>
          <p:nvPr>
            <p:ph idx="1"/>
          </p:nvPr>
        </p:nvSpPr>
        <p:spPr/>
        <p:txBody>
          <a:bodyPr/>
          <a:lstStyle/>
          <a:p>
            <a:r>
              <a:rPr lang="en-US" dirty="0"/>
              <a:t>Registrants: 67</a:t>
            </a:r>
          </a:p>
          <a:p>
            <a:r>
              <a:rPr lang="en-US" dirty="0"/>
              <a:t>Mai </a:t>
            </a:r>
            <a:r>
              <a:rPr lang="en-US" dirty="0" err="1"/>
              <a:t>thai’s</a:t>
            </a:r>
            <a:r>
              <a:rPr lang="en-US" dirty="0"/>
              <a:t> consumed: 1,045,069</a:t>
            </a:r>
          </a:p>
          <a:p>
            <a:r>
              <a:rPr lang="en-US" dirty="0"/>
              <a:t>Meeting Cost: $75,340</a:t>
            </a:r>
          </a:p>
          <a:p>
            <a:r>
              <a:rPr lang="en-US" dirty="0"/>
              <a:t>Sponsorships: $10,500</a:t>
            </a:r>
          </a:p>
          <a:p>
            <a:r>
              <a:rPr lang="en-US" dirty="0"/>
              <a:t>Registration income: $32,754</a:t>
            </a:r>
          </a:p>
          <a:p>
            <a:r>
              <a:rPr lang="en-US" dirty="0"/>
              <a:t>Meeting Cost – Total Income: </a:t>
            </a:r>
            <a:r>
              <a:rPr lang="en-US" i="1" dirty="0">
                <a:solidFill>
                  <a:srgbClr val="FF0000"/>
                </a:solidFill>
              </a:rPr>
              <a:t>-$32,086</a:t>
            </a:r>
          </a:p>
          <a:p>
            <a:r>
              <a:rPr lang="en-US" b="1" dirty="0">
                <a:solidFill>
                  <a:srgbClr val="0070C0"/>
                </a:solidFill>
              </a:rPr>
              <a:t>Networking and talking about dredging in this beautiful location: </a:t>
            </a:r>
            <a:r>
              <a:rPr lang="en-US" sz="3600" b="1" dirty="0">
                <a:solidFill>
                  <a:srgbClr val="0070C0"/>
                </a:solidFill>
              </a:rPr>
              <a:t>PRICELESS!</a:t>
            </a:r>
            <a:endParaRPr lang="en-US" b="1" dirty="0">
              <a:solidFill>
                <a:srgbClr val="0070C0"/>
              </a:solidFill>
            </a:endParaRPr>
          </a:p>
        </p:txBody>
      </p:sp>
    </p:spTree>
    <p:extLst>
      <p:ext uri="{BB962C8B-B14F-4D97-AF65-F5344CB8AC3E}">
        <p14:creationId xmlns:p14="http://schemas.microsoft.com/office/powerpoint/2010/main" val="17052786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2DC26D-8B9B-4CC1-B3CC-D3EA0FB162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on a bus&#10;&#10;AI-generated content may be incorrect.">
            <a:extLst>
              <a:ext uri="{FF2B5EF4-FFF2-40B4-BE49-F238E27FC236}">
                <a16:creationId xmlns:a16="http://schemas.microsoft.com/office/drawing/2014/main" id="{90353AA8-C68A-4B01-A419-BD9FE3223367}"/>
              </a:ext>
            </a:extLst>
          </p:cNvPr>
          <p:cNvPicPr>
            <a:picLocks noChangeAspect="1"/>
          </p:cNvPicPr>
          <p:nvPr/>
        </p:nvPicPr>
        <p:blipFill>
          <a:blip r:embed="rId3">
            <a:duotone>
              <a:schemeClr val="bg2">
                <a:shade val="45000"/>
                <a:satMod val="135000"/>
              </a:schemeClr>
              <a:prstClr val="white"/>
            </a:duotone>
            <a:alphaModFix amt="35000"/>
            <a:extLst>
              <a:ext uri="{28A0092B-C50C-407E-A947-70E740481C1C}">
                <a14:useLocalDpi xmlns:a14="http://schemas.microsoft.com/office/drawing/2010/main" val="0"/>
              </a:ext>
            </a:extLst>
          </a:blip>
          <a:srcRect l="37272" r="20530"/>
          <a:stretch>
            <a:fillRect/>
          </a:stretch>
        </p:blipFill>
        <p:spPr>
          <a:xfrm rot="5400000">
            <a:off x="2665476" y="-2665477"/>
            <a:ext cx="6858000" cy="12188952"/>
          </a:xfrm>
          <a:prstGeom prst="rect">
            <a:avLst/>
          </a:prstGeom>
        </p:spPr>
      </p:pic>
      <p:sp>
        <p:nvSpPr>
          <p:cNvPr id="2" name="Title 1">
            <a:extLst>
              <a:ext uri="{FF2B5EF4-FFF2-40B4-BE49-F238E27FC236}">
                <a16:creationId xmlns:a16="http://schemas.microsoft.com/office/drawing/2014/main" id="{63993F80-CC05-1ECF-55C2-20D57FA9590C}"/>
              </a:ext>
            </a:extLst>
          </p:cNvPr>
          <p:cNvSpPr>
            <a:spLocks noGrp="1"/>
          </p:cNvSpPr>
          <p:nvPr>
            <p:ph type="title"/>
          </p:nvPr>
        </p:nvSpPr>
        <p:spPr>
          <a:xfrm>
            <a:off x="643467" y="643467"/>
            <a:ext cx="3684437" cy="5571066"/>
          </a:xfrm>
        </p:spPr>
        <p:txBody>
          <a:bodyPr>
            <a:normAutofit/>
          </a:bodyPr>
          <a:lstStyle/>
          <a:p>
            <a:pPr algn="r"/>
            <a:r>
              <a:rPr lang="en-US" dirty="0"/>
              <a:t>BY the Numbers</a:t>
            </a:r>
            <a:endParaRPr lang="en-US"/>
          </a:p>
        </p:txBody>
      </p:sp>
      <p:cxnSp>
        <p:nvCxnSpPr>
          <p:cNvPr id="12" name="Straight Connector 11">
            <a:extLst>
              <a:ext uri="{FF2B5EF4-FFF2-40B4-BE49-F238E27FC236}">
                <a16:creationId xmlns:a16="http://schemas.microsoft.com/office/drawing/2014/main" id="{FBB7ADC3-53A0-44F2-914A-78CADAF3341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45" y="1828800"/>
            <a:ext cx="0" cy="3200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4" name="Content Placeholder 2">
            <a:extLst>
              <a:ext uri="{FF2B5EF4-FFF2-40B4-BE49-F238E27FC236}">
                <a16:creationId xmlns:a16="http://schemas.microsoft.com/office/drawing/2014/main" id="{501A6AC2-F726-72C6-9460-FABADE3B83B3}"/>
              </a:ext>
            </a:extLst>
          </p:cNvPr>
          <p:cNvGraphicFramePr>
            <a:graphicFrameLocks noGrp="1"/>
          </p:cNvGraphicFramePr>
          <p:nvPr>
            <p:ph idx="1"/>
            <p:extLst>
              <p:ext uri="{D42A27DB-BD31-4B8C-83A1-F6EECF244321}">
                <p14:modId xmlns:p14="http://schemas.microsoft.com/office/powerpoint/2010/main" val="267358941"/>
              </p:ext>
            </p:extLst>
          </p:nvPr>
        </p:nvGraphicFramePr>
        <p:xfrm>
          <a:off x="4971371" y="643467"/>
          <a:ext cx="6574112" cy="557106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24712970"/>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DD035E9-9492-4A96-8BC3-7FB24D7F94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599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CD1BA7C-5E35-1FE1-AD1D-9BDEED8D41DB}"/>
              </a:ext>
            </a:extLst>
          </p:cNvPr>
          <p:cNvSpPr>
            <a:spLocks noGrp="1"/>
          </p:cNvSpPr>
          <p:nvPr>
            <p:ph type="title"/>
          </p:nvPr>
        </p:nvSpPr>
        <p:spPr>
          <a:xfrm>
            <a:off x="1024128" y="459317"/>
            <a:ext cx="4389120" cy="1749552"/>
          </a:xfrm>
        </p:spPr>
        <p:txBody>
          <a:bodyPr>
            <a:normAutofit/>
          </a:bodyPr>
          <a:lstStyle/>
          <a:p>
            <a:r>
              <a:rPr lang="en-US" sz="4400"/>
              <a:t>NEW BOARD MEMBER APPLICATIONS</a:t>
            </a:r>
          </a:p>
        </p:txBody>
      </p:sp>
      <p:cxnSp>
        <p:nvCxnSpPr>
          <p:cNvPr id="43" name="Straight Connector 42">
            <a:extLst>
              <a:ext uri="{FF2B5EF4-FFF2-40B4-BE49-F238E27FC236}">
                <a16:creationId xmlns:a16="http://schemas.microsoft.com/office/drawing/2014/main" id="{EEFBDC43-ADB2-4EDE-8696-528BCABD17D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0D49C898-7243-0D5A-FDAE-4BA62AEDFD1B}"/>
              </a:ext>
            </a:extLst>
          </p:cNvPr>
          <p:cNvSpPr>
            <a:spLocks noGrp="1"/>
          </p:cNvSpPr>
          <p:nvPr>
            <p:ph idx="1"/>
          </p:nvPr>
        </p:nvSpPr>
        <p:spPr>
          <a:xfrm>
            <a:off x="1024129" y="2286000"/>
            <a:ext cx="4389120" cy="3931920"/>
          </a:xfrm>
        </p:spPr>
        <p:txBody>
          <a:bodyPr>
            <a:normAutofit/>
          </a:bodyPr>
          <a:lstStyle/>
          <a:p>
            <a:r>
              <a:rPr lang="en-US" sz="1800"/>
              <a:t>The goal is to achieve a diverse board that represents the membership. Effort are made to include a mix of contractors, US Army Corps of Engineers (Corps), consultants, Ports, academics, and other agencies. Chapter board members are to serve on the board for three (3) to six (8) years.</a:t>
            </a:r>
          </a:p>
          <a:p>
            <a:pPr marL="0" indent="0">
              <a:buNone/>
            </a:pPr>
            <a:endParaRPr lang="en-US" sz="1800"/>
          </a:p>
          <a:p>
            <a:r>
              <a:rPr lang="en-US" sz="1800"/>
              <a:t>We are now accepting applications!</a:t>
            </a:r>
          </a:p>
          <a:p>
            <a:endParaRPr lang="en-US" sz="1800"/>
          </a:p>
        </p:txBody>
      </p:sp>
      <p:pic>
        <p:nvPicPr>
          <p:cNvPr id="4" name="Picture 3">
            <a:extLst>
              <a:ext uri="{FF2B5EF4-FFF2-40B4-BE49-F238E27FC236}">
                <a16:creationId xmlns:a16="http://schemas.microsoft.com/office/drawing/2014/main" id="{26B5FBD9-81F9-84A2-6B63-76E160E31675}"/>
              </a:ext>
            </a:extLst>
          </p:cNvPr>
          <p:cNvPicPr>
            <a:picLocks noChangeAspect="1"/>
          </p:cNvPicPr>
          <p:nvPr/>
        </p:nvPicPr>
        <p:blipFill>
          <a:blip r:embed="rId2">
            <a:extLst>
              <a:ext uri="{28A0092B-C50C-407E-A947-70E740481C1C}">
                <a14:useLocalDpi xmlns:a14="http://schemas.microsoft.com/office/drawing/2010/main" val="0"/>
              </a:ext>
            </a:extLst>
          </a:blip>
          <a:srcRect t="-1" b="12246"/>
          <a:stretch/>
        </p:blipFill>
        <p:spPr>
          <a:xfrm>
            <a:off x="7120126" y="171716"/>
            <a:ext cx="4175762" cy="6514568"/>
          </a:xfrm>
          <a:prstGeom prst="rect">
            <a:avLst/>
          </a:prstGeom>
        </p:spPr>
      </p:pic>
    </p:spTree>
    <p:extLst>
      <p:ext uri="{BB962C8B-B14F-4D97-AF65-F5344CB8AC3E}">
        <p14:creationId xmlns:p14="http://schemas.microsoft.com/office/powerpoint/2010/main" val="14131969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27BFE-5524-AD05-6CF4-3A9C70F58D2A}"/>
              </a:ext>
            </a:extLst>
          </p:cNvPr>
          <p:cNvSpPr>
            <a:spLocks noGrp="1"/>
          </p:cNvSpPr>
          <p:nvPr>
            <p:ph type="title"/>
          </p:nvPr>
        </p:nvSpPr>
        <p:spPr>
          <a:xfrm>
            <a:off x="0" y="817875"/>
            <a:ext cx="6587310" cy="1499616"/>
          </a:xfrm>
          <a:solidFill>
            <a:schemeClr val="bg1"/>
          </a:solidFill>
        </p:spPr>
        <p:txBody>
          <a:bodyPr>
            <a:normAutofit fontScale="90000"/>
          </a:bodyPr>
          <a:lstStyle/>
          <a:p>
            <a:pPr algn="ctr"/>
            <a:r>
              <a:rPr lang="en-US" dirty="0"/>
              <a:t>2025 Meeting</a:t>
            </a:r>
            <a:br>
              <a:rPr lang="en-US" dirty="0"/>
            </a:br>
            <a:r>
              <a:rPr lang="en-US" dirty="0"/>
              <a:t>October 20 – 22, 2026</a:t>
            </a:r>
            <a:br>
              <a:rPr lang="en-US" dirty="0"/>
            </a:br>
            <a:endParaRPr lang="en-US" dirty="0"/>
          </a:p>
        </p:txBody>
      </p:sp>
      <p:sp>
        <p:nvSpPr>
          <p:cNvPr id="3" name="Content Placeholder 2">
            <a:extLst>
              <a:ext uri="{FF2B5EF4-FFF2-40B4-BE49-F238E27FC236}">
                <a16:creationId xmlns:a16="http://schemas.microsoft.com/office/drawing/2014/main" id="{FFEDCE5C-8A8C-60C2-197D-C97CE4FCAEFA}"/>
              </a:ext>
            </a:extLst>
          </p:cNvPr>
          <p:cNvSpPr>
            <a:spLocks noGrp="1"/>
          </p:cNvSpPr>
          <p:nvPr>
            <p:ph idx="1"/>
          </p:nvPr>
        </p:nvSpPr>
        <p:spPr>
          <a:xfrm>
            <a:off x="532563" y="1865665"/>
            <a:ext cx="9463249" cy="1499615"/>
          </a:xfrm>
        </p:spPr>
        <p:txBody>
          <a:bodyPr>
            <a:noAutofit/>
          </a:bodyPr>
          <a:lstStyle/>
          <a:p>
            <a:r>
              <a:rPr lang="en-US" sz="4800" dirty="0">
                <a:solidFill>
                  <a:srgbClr val="FF0000"/>
                </a:solidFill>
              </a:rPr>
              <a:t>Newport Beach, CA</a:t>
            </a:r>
          </a:p>
        </p:txBody>
      </p:sp>
      <p:sp>
        <p:nvSpPr>
          <p:cNvPr id="4" name="TextBox 3">
            <a:extLst>
              <a:ext uri="{FF2B5EF4-FFF2-40B4-BE49-F238E27FC236}">
                <a16:creationId xmlns:a16="http://schemas.microsoft.com/office/drawing/2014/main" id="{891ECD8C-1760-496F-9B30-4B152F4C429A}"/>
              </a:ext>
            </a:extLst>
          </p:cNvPr>
          <p:cNvSpPr txBox="1"/>
          <p:nvPr/>
        </p:nvSpPr>
        <p:spPr>
          <a:xfrm>
            <a:off x="5136967" y="3773860"/>
            <a:ext cx="8169444" cy="1754326"/>
          </a:xfrm>
          <a:prstGeom prst="rect">
            <a:avLst/>
          </a:prstGeom>
          <a:noFill/>
        </p:spPr>
        <p:txBody>
          <a:bodyPr wrap="square" rtlCol="0">
            <a:spAutoFit/>
          </a:bodyPr>
          <a:lstStyle/>
          <a:p>
            <a:endParaRPr lang="en-US" sz="4000" dirty="0"/>
          </a:p>
          <a:p>
            <a:pPr algn="ctr"/>
            <a:r>
              <a:rPr lang="en-US" sz="3600" b="1" dirty="0"/>
              <a:t>Renaissance Hotel</a:t>
            </a:r>
            <a:endParaRPr lang="en-US" dirty="0"/>
          </a:p>
          <a:p>
            <a:pPr algn="ctr"/>
            <a:r>
              <a:rPr lang="en-US" dirty="0"/>
              <a:t>4500 MacArthur Blvd, Newport Beach, CA 92660	</a:t>
            </a:r>
            <a:r>
              <a:rPr lang="en-US" sz="3200" dirty="0"/>
              <a:t> </a:t>
            </a:r>
          </a:p>
        </p:txBody>
      </p:sp>
      <p:pic>
        <p:nvPicPr>
          <p:cNvPr id="10" name="Picture 9">
            <a:extLst>
              <a:ext uri="{FF2B5EF4-FFF2-40B4-BE49-F238E27FC236}">
                <a16:creationId xmlns:a16="http://schemas.microsoft.com/office/drawing/2014/main" id="{8B16AC6D-AC75-58CF-8833-FB6BC97CEBD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885488" y="409296"/>
            <a:ext cx="5875254" cy="3442899"/>
          </a:xfrm>
          <a:prstGeom prst="rect">
            <a:avLst/>
          </a:prstGeom>
        </p:spPr>
      </p:pic>
      <p:pic>
        <p:nvPicPr>
          <p:cNvPr id="6" name="Picture 5">
            <a:extLst>
              <a:ext uri="{FF2B5EF4-FFF2-40B4-BE49-F238E27FC236}">
                <a16:creationId xmlns:a16="http://schemas.microsoft.com/office/drawing/2014/main" id="{E9D51A8A-9814-2714-EE6B-D80A0413ED3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80620" y="2884800"/>
            <a:ext cx="5785243" cy="3311419"/>
          </a:xfrm>
          <a:prstGeom prst="rect">
            <a:avLst/>
          </a:prstGeom>
        </p:spPr>
      </p:pic>
    </p:spTree>
    <p:extLst>
      <p:ext uri="{BB962C8B-B14F-4D97-AF65-F5344CB8AC3E}">
        <p14:creationId xmlns:p14="http://schemas.microsoft.com/office/powerpoint/2010/main" val="4240899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anim calcmode="lin" valueType="num">
                                      <p:cBhvr>
                                        <p:cTn id="8"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80">
                                          <p:stCondLst>
                                            <p:cond delay="0"/>
                                          </p:stCondLst>
                                        </p:cTn>
                                        <p:tgtEl>
                                          <p:spTgt spid="4"/>
                                        </p:tgtEl>
                                      </p:cBhvr>
                                    </p:animEffect>
                                    <p:anim calcmode="lin" valueType="num">
                                      <p:cBhvr>
                                        <p:cTn id="15"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0" dur="26">
                                          <p:stCondLst>
                                            <p:cond delay="650"/>
                                          </p:stCondLst>
                                        </p:cTn>
                                        <p:tgtEl>
                                          <p:spTgt spid="4"/>
                                        </p:tgtEl>
                                      </p:cBhvr>
                                      <p:to x="100000" y="60000"/>
                                    </p:animScale>
                                    <p:animScale>
                                      <p:cBhvr>
                                        <p:cTn id="21" dur="166" decel="50000">
                                          <p:stCondLst>
                                            <p:cond delay="676"/>
                                          </p:stCondLst>
                                        </p:cTn>
                                        <p:tgtEl>
                                          <p:spTgt spid="4"/>
                                        </p:tgtEl>
                                      </p:cBhvr>
                                      <p:to x="100000" y="100000"/>
                                    </p:animScale>
                                    <p:animScale>
                                      <p:cBhvr>
                                        <p:cTn id="22" dur="26">
                                          <p:stCondLst>
                                            <p:cond delay="1312"/>
                                          </p:stCondLst>
                                        </p:cTn>
                                        <p:tgtEl>
                                          <p:spTgt spid="4"/>
                                        </p:tgtEl>
                                      </p:cBhvr>
                                      <p:to x="100000" y="80000"/>
                                    </p:animScale>
                                    <p:animScale>
                                      <p:cBhvr>
                                        <p:cTn id="23" dur="166" decel="50000">
                                          <p:stCondLst>
                                            <p:cond delay="1338"/>
                                          </p:stCondLst>
                                        </p:cTn>
                                        <p:tgtEl>
                                          <p:spTgt spid="4"/>
                                        </p:tgtEl>
                                      </p:cBhvr>
                                      <p:to x="100000" y="100000"/>
                                    </p:animScale>
                                    <p:animScale>
                                      <p:cBhvr>
                                        <p:cTn id="24" dur="26">
                                          <p:stCondLst>
                                            <p:cond delay="1642"/>
                                          </p:stCondLst>
                                        </p:cTn>
                                        <p:tgtEl>
                                          <p:spTgt spid="4"/>
                                        </p:tgtEl>
                                      </p:cBhvr>
                                      <p:to x="100000" y="90000"/>
                                    </p:animScale>
                                    <p:animScale>
                                      <p:cBhvr>
                                        <p:cTn id="25" dur="166" decel="50000">
                                          <p:stCondLst>
                                            <p:cond delay="1668"/>
                                          </p:stCondLst>
                                        </p:cTn>
                                        <p:tgtEl>
                                          <p:spTgt spid="4"/>
                                        </p:tgtEl>
                                      </p:cBhvr>
                                      <p:to x="100000" y="100000"/>
                                    </p:animScale>
                                    <p:animScale>
                                      <p:cBhvr>
                                        <p:cTn id="26" dur="26">
                                          <p:stCondLst>
                                            <p:cond delay="1808"/>
                                          </p:stCondLst>
                                        </p:cTn>
                                        <p:tgtEl>
                                          <p:spTgt spid="4"/>
                                        </p:tgtEl>
                                      </p:cBhvr>
                                      <p:to x="100000" y="95000"/>
                                    </p:animScale>
                                    <p:animScale>
                                      <p:cBhvr>
                                        <p:cTn id="27" dur="166" decel="50000">
                                          <p:stCondLst>
                                            <p:cond delay="1834"/>
                                          </p:stCondLst>
                                        </p:cTn>
                                        <p:tgtEl>
                                          <p:spTgt spid="4"/>
                                        </p:tgtEl>
                                      </p:cBhvr>
                                      <p:to x="100000" y="100000"/>
                                    </p:animScale>
                                  </p:childTnLst>
                                </p:cTn>
                              </p:par>
                              <p:par>
                                <p:cTn id="28" presetID="1" presetClass="entr" presetSubtype="0" fill="hold" nodeType="withEffect">
                                  <p:stCondLst>
                                    <p:cond delay="0"/>
                                  </p:stCondLst>
                                  <p:childTnLst>
                                    <p:set>
                                      <p:cBhvr>
                                        <p:cTn id="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3EAA5-0A7B-21CD-C9DB-7B74102BD6EA}"/>
              </a:ext>
            </a:extLst>
          </p:cNvPr>
          <p:cNvSpPr>
            <a:spLocks noGrp="1"/>
          </p:cNvSpPr>
          <p:nvPr>
            <p:ph type="title"/>
          </p:nvPr>
        </p:nvSpPr>
        <p:spPr/>
        <p:txBody>
          <a:bodyPr/>
          <a:lstStyle/>
          <a:p>
            <a:r>
              <a:rPr lang="en-US" dirty="0"/>
              <a:t>SEE YOU NEXT YEAR!!!</a:t>
            </a:r>
          </a:p>
        </p:txBody>
      </p:sp>
      <p:sp>
        <p:nvSpPr>
          <p:cNvPr id="3" name="Content Placeholder 2">
            <a:extLst>
              <a:ext uri="{FF2B5EF4-FFF2-40B4-BE49-F238E27FC236}">
                <a16:creationId xmlns:a16="http://schemas.microsoft.com/office/drawing/2014/main" id="{87A91323-8582-3B8D-1302-7E1BA4902826}"/>
              </a:ext>
            </a:extLst>
          </p:cNvPr>
          <p:cNvSpPr>
            <a:spLocks noGrp="1"/>
          </p:cNvSpPr>
          <p:nvPr>
            <p:ph idx="1"/>
          </p:nvPr>
        </p:nvSpPr>
        <p:spPr/>
        <p:txBody>
          <a:bodyPr>
            <a:normAutofit/>
          </a:bodyPr>
          <a:lstStyle/>
          <a:p>
            <a:pPr algn="ctr"/>
            <a:r>
              <a:rPr lang="en-US" sz="4800" dirty="0"/>
              <a:t>On Behalf of the Entire WEDA Pacific Chapter Board</a:t>
            </a:r>
          </a:p>
          <a:p>
            <a:pPr algn="ctr"/>
            <a:endParaRPr lang="en-US" sz="4800" dirty="0"/>
          </a:p>
          <a:p>
            <a:pPr algn="ctr"/>
            <a:r>
              <a:rPr lang="en-US" sz="5400" dirty="0">
                <a:solidFill>
                  <a:srgbClr val="FF0000"/>
                </a:solidFill>
              </a:rPr>
              <a:t>THANK YOU!</a:t>
            </a:r>
          </a:p>
        </p:txBody>
      </p:sp>
    </p:spTree>
    <p:extLst>
      <p:ext uri="{BB962C8B-B14F-4D97-AF65-F5344CB8AC3E}">
        <p14:creationId xmlns:p14="http://schemas.microsoft.com/office/powerpoint/2010/main" val="31487957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Flow_SignoffStatus xmlns="d5e4c5b7-1757-494f-ac11-2c35d112a7e0" xsi:nil="true"/>
    <TaxCatchAll xmlns="6f1f420b-928d-4eec-9afc-99556f8a2748" xsi:nil="true"/>
    <lcf76f155ced4ddcb4097134ff3c332f xmlns="d5e4c5b7-1757-494f-ac11-2c35d112a7e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C0C1DA5CD112E44A80DA9D836330CFD" ma:contentTypeVersion="22" ma:contentTypeDescription="Create a new document." ma:contentTypeScope="" ma:versionID="b47eb6387ccd29a69469432796d7b1c9">
  <xsd:schema xmlns:xsd="http://www.w3.org/2001/XMLSchema" xmlns:xs="http://www.w3.org/2001/XMLSchema" xmlns:p="http://schemas.microsoft.com/office/2006/metadata/properties" xmlns:ns2="6f1f420b-928d-4eec-9afc-99556f8a2748" xmlns:ns3="d5e4c5b7-1757-494f-ac11-2c35d112a7e0" targetNamespace="http://schemas.microsoft.com/office/2006/metadata/properties" ma:root="true" ma:fieldsID="656ebcc28c6534fd6038143e706f74d2" ns2:_="" ns3:_="">
    <xsd:import namespace="6f1f420b-928d-4eec-9afc-99556f8a2748"/>
    <xsd:import namespace="d5e4c5b7-1757-494f-ac11-2c35d112a7e0"/>
    <xsd:element name="properties">
      <xsd:complexType>
        <xsd:sequence>
          <xsd:element name="documentManagement">
            <xsd:complexType>
              <xsd:all>
                <xsd:element ref="ns2:SharedWithUsers"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_Flow_SignoffStatus" minOccurs="0"/>
                <xsd:element ref="ns3:MediaServiceEventHashCode" minOccurs="0"/>
                <xsd:element ref="ns3:MediaServiceGenerationTime" minOccurs="0"/>
                <xsd:element ref="ns3:MediaServiceAutoKeyPoints" minOccurs="0"/>
                <xsd:element ref="ns3:MediaServiceKeyPoints"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f1f420b-928d-4eec-9afc-99556f8a274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0" nillable="true" ma:displayName="Last Shared By User" ma:description="" ma:internalName="LastSharedByUser" ma:readOnly="true">
      <xsd:simpleType>
        <xsd:restriction base="dms:Note">
          <xsd:maxLength value="255"/>
        </xsd:restriction>
      </xsd:simpleType>
    </xsd:element>
    <xsd:element name="LastSharedByTime" ma:index="11" nillable="true" ma:displayName="Last Shared By Time" ma:description="" ma:internalName="LastSharedByTime" ma:readOnly="true">
      <xsd:simpleType>
        <xsd:restriction base="dms:DateTime"/>
      </xsd:simpleType>
    </xsd:element>
    <xsd:element name="TaxCatchAll" ma:index="26" nillable="true" ma:displayName="Taxonomy Catch All Column" ma:hidden="true" ma:list="{20641976-2c90-4685-89ed-9b903a20b152}" ma:internalName="TaxCatchAll" ma:showField="CatchAllData" ma:web="6f1f420b-928d-4eec-9afc-99556f8a274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5e4c5b7-1757-494f-ac11-2c35d112a7e0" elementFormDefault="qualified">
    <xsd:import namespace="http://schemas.microsoft.com/office/2006/documentManagement/types"/>
    <xsd:import namespace="http://schemas.microsoft.com/office/infopath/2007/PartnerControls"/>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description="" ma:hidden="true" ma:internalName="MediaServiceDateTaken" ma:readOnly="true">
      <xsd:simpleType>
        <xsd:restriction base="dms:Text"/>
      </xsd:simpleType>
    </xsd:element>
    <xsd:element name="MediaServiceAutoTags" ma:index="15" nillable="true" ma:displayName="MediaServiceAutoTags" ma:description="" ma:internalName="MediaServiceAutoTags" ma:readOnly="true">
      <xsd:simpleType>
        <xsd:restriction base="dms:Text"/>
      </xsd:simpleType>
    </xsd:element>
    <xsd:element name="MediaServiceLocation" ma:index="16" nillable="true" ma:displayName="MediaServiceLocation" ma:description="" ma:internalName="MediaServiceLocation"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_Flow_SignoffStatus" ma:index="18" nillable="true" ma:displayName="Sign-off status" ma:internalName="_x0024_Resources_x003a_core_x002c_Signoff_Status_x003b_">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427daedf-b0b0-40ee-9548-99481e7828b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D0F2ACC-6710-49E2-B72F-4DD2AA932BB0}">
  <ds:schemaRefs>
    <ds:schemaRef ds:uri="http://www.w3.org/XML/1998/namespace"/>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d5e4c5b7-1757-494f-ac11-2c35d112a7e0"/>
    <ds:schemaRef ds:uri="6f1f420b-928d-4eec-9afc-99556f8a2748"/>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A8D5B252-D928-45C2-A432-1A965DEB8767}">
  <ds:schemaRefs>
    <ds:schemaRef ds:uri="http://schemas.microsoft.com/sharepoint/v3/contenttype/forms"/>
  </ds:schemaRefs>
</ds:datastoreItem>
</file>

<file path=customXml/itemProps3.xml><?xml version="1.0" encoding="utf-8"?>
<ds:datastoreItem xmlns:ds="http://schemas.openxmlformats.org/officeDocument/2006/customXml" ds:itemID="{305AFBC6-7665-4D1C-B39D-61ED781C6E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f1f420b-928d-4eec-9afc-99556f8a2748"/>
    <ds:schemaRef ds:uri="d5e4c5b7-1757-494f-ac11-2c35d112a7e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Template>
  <TotalTime>1450</TotalTime>
  <Words>225</Words>
  <Application>Microsoft Office PowerPoint</Application>
  <PresentationFormat>Widescreen</PresentationFormat>
  <Paragraphs>34</Paragraphs>
  <Slides>9</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Tw Cen MT</vt:lpstr>
      <vt:lpstr>Tw Cen MT Condensed</vt:lpstr>
      <vt:lpstr>Wingdings 3</vt:lpstr>
      <vt:lpstr>Integral</vt:lpstr>
      <vt:lpstr>Annual Meeting 21 to 23 October 2025 Honolulu, HI</vt:lpstr>
      <vt:lpstr>Post-Conference Recap  (President’s Report)</vt:lpstr>
      <vt:lpstr>Upcoming WEDA Meetings </vt:lpstr>
      <vt:lpstr>Thank you to our Sponsors!</vt:lpstr>
      <vt:lpstr>2025 Wrap-Up</vt:lpstr>
      <vt:lpstr>BY the Numbers</vt:lpstr>
      <vt:lpstr>NEW BOARD MEMBER APPLICATIONS</vt:lpstr>
      <vt:lpstr>2025 Meeting October 20 – 22, 2026 </vt:lpstr>
      <vt:lpstr>SEE YOU NEXT YEAR!!!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Meeting 25 to 27 October 2023 San Diego, California</dc:title>
  <dc:creator>Gobbi, Kimbrie</dc:creator>
  <cp:lastModifiedBy>Rebekah Antoine-Zimbabwe</cp:lastModifiedBy>
  <cp:revision>36</cp:revision>
  <cp:lastPrinted>2023-10-28T01:07:57Z</cp:lastPrinted>
  <dcterms:created xsi:type="dcterms:W3CDTF">2023-10-27T05:42:51Z</dcterms:created>
  <dcterms:modified xsi:type="dcterms:W3CDTF">2025-10-23T20:23:53Z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0x0101007C0C1DA5CD112E44A80DA9D836330CFD</vt:lpwstr>
  </property>
  <property fmtid="{D5CDD505-2E9C-101B-9397-08002B2CF9AE}" pid="3" name="MediaServiceImageTags">
    <vt:lpwstr/>
  </property>
</Properties>
</file>