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58" r:id="rId4"/>
    <p:sldId id="259" r:id="rId5"/>
    <p:sldId id="260" r:id="rId6"/>
    <p:sldId id="25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86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3C980-CE88-F097-33A7-2BEAA0695B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80FFCB-82EF-342C-2818-00D74A7A3C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5638BA-569D-CA42-CF37-CD01C8AEA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216E-5D10-4348-A1C3-ACEE5FF27A2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D82074-5F26-989E-1803-6D1BEEE24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AA79BC-AD2F-F1B5-6378-0C4D3E62B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8DA0-0C86-48D1-9AFB-1B80D1329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568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EA54A-2A90-FC20-CCC7-99E6714D2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345C53-C34E-C3F1-AFC8-40813D8C12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9E0FAF-4D05-BD84-AE10-602BE1224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216E-5D10-4348-A1C3-ACEE5FF27A2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D11BE-321E-905F-EF26-E5F5AAFD6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A5DB6-FA41-0AA1-CA98-C1072A17F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8DA0-0C86-48D1-9AFB-1B80D1329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556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F901B-6AA4-0B77-3E66-88D76A21E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B14A7-AC1D-5EF3-BF5D-68E767E35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2FD8FD-9519-CAC8-40D5-5019215AE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216E-5D10-4348-A1C3-ACEE5FF27A2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C7527-BD26-11AF-176F-79D00A750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725528-FED4-814C-2B9F-486D70221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8DA0-0C86-48D1-9AFB-1B80D1329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41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FD248-5A22-0F35-00C2-6AEA9C91D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322F3-3652-1A48-EAD1-88A5AE36BC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4C03E1-A4BF-5906-B1E4-3DEF5D43D0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981C8A-6B6B-648E-4E8E-115C043EF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216E-5D10-4348-A1C3-ACEE5FF27A2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8048EB-A27A-E3A2-A5F5-3B6AC8A37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3FE620-F3FD-4683-DC1B-F4C29E87A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8DA0-0C86-48D1-9AFB-1B80D1329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895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FB2B5-B3D3-2286-C17A-889C8C24C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DD282C-B668-F5CA-60E0-7F26FD2FCB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94D5EC-075E-CEDC-5F3C-0B75EFEAA8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55963D-1BE6-3AEA-08FA-D1478F231D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CAB35F-42A2-50F5-C432-F73472C0D9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ADF31B-9AE2-B9C1-07C5-222AB4F7E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216E-5D10-4348-A1C3-ACEE5FF27A2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8A2C15-B7B1-C932-1425-EB886B125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CF92DE-4269-AF53-53B1-CD92BF303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8DA0-0C86-48D1-9AFB-1B80D1329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518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5C126-F516-2190-0FE9-340EE2DAD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3484E2-BD12-CF1B-1A0B-250F23AFC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216E-5D10-4348-A1C3-ACEE5FF27A2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6D0D22-B8F1-A147-1C8C-0FA4D86AD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BBBF39-5032-3D1B-F69D-85C693606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8DA0-0C86-48D1-9AFB-1B80D1329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466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F56CFF-6A89-DEF6-2786-901B3A6FC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216E-5D10-4348-A1C3-ACEE5FF27A2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F260EE-B5B0-8C7E-0409-1648E697F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512D0-CF5A-8932-6B72-FDB41F59C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8DA0-0C86-48D1-9AFB-1B80D1329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8F23D-EB0C-0E5C-480A-3CC71A7C0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FA56D-CEFD-FA65-AAB7-BCFCD9147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A7F96-3172-367E-F0BD-0A58A17091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448892-73E9-D073-6569-B7F400C76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216E-5D10-4348-A1C3-ACEE5FF27A2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E2C521-B5D6-7172-2CD4-5E956ED82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F8FB94-083B-9DD4-2387-5763FA297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8DA0-0C86-48D1-9AFB-1B80D1329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44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8076D-D341-34BC-3FDE-BBBC1AB29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570D7E-72E5-983D-A288-2376B758A9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EF31FE-501F-9C00-C76D-0BEA10A745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A959C2-5D0C-7ADF-5FA1-C4DD396F2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216E-5D10-4348-A1C3-ACEE5FF27A2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1BFE71-5BCD-C7BD-D7ED-D1AA22BB8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D0124E-CBE0-BC7A-61E5-FD122A174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8DA0-0C86-48D1-9AFB-1B80D1329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029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17ED6-C1A8-07F5-281C-B56838043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D04F9D-3F0B-1248-FD20-B121AA6FD2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865DAA-93D5-6A89-E7E3-B28C31D80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216E-5D10-4348-A1C3-ACEE5FF27A2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D2DA8-042D-44AB-FE04-012CF42FB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F8252-4578-B3A5-24F6-50CA76549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8DA0-0C86-48D1-9AFB-1B80D1329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849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FAF52E3-11DF-BCC9-8E61-5441A0CD42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AE1467-A559-CD44-20F9-C0C034660F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F75A1-9E4A-DC75-DB76-A9184AA96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9216E-5D10-4348-A1C3-ACEE5FF27A2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A47E2-BBC7-A23B-3C6A-C50A8A4E5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23F282-C9AE-9BC2-BAF1-D80C5FC8A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98DA0-0C86-48D1-9AFB-1B80D1329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883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C8A6C32-0A83-5321-A026-8CDE383E5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D29A69-BAE6-DCAE-7B71-4C76D9C0C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806AF6-0C43-2F31-A9B1-3B58A059AF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F9216E-5D10-4348-A1C3-ACEE5FF27A26}" type="datetimeFigureOut">
              <a:rPr lang="en-US" smtClean="0"/>
              <a:t>10/23/2025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D49DFA-A879-18FF-66C1-664E7DCC10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E813D0-D1BE-53EC-296F-BDC47D7FD5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8E98DA0-0C86-48D1-9AFB-1B80D1329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716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ECA890-7E9B-2A90-C510-B7D72D49DF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194" r="-1" b="4346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951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9DCF78-3873-9BF4-2CCB-F12DBCB1AD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68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947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F101B3CC-B49F-4CE0-B198-228D1D428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E17A65-AFB9-7127-FCA5-C01787A834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82"/>
          <a:stretch>
            <a:fillRect/>
          </a:stretch>
        </p:blipFill>
        <p:spPr>
          <a:xfrm>
            <a:off x="321734" y="557189"/>
            <a:ext cx="4276956" cy="574361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494D6FB-7364-5DFB-1C1C-6A9BAE5C2F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173" r="10445" b="-2"/>
          <a:stretch>
            <a:fillRect/>
          </a:stretch>
        </p:blipFill>
        <p:spPr>
          <a:xfrm>
            <a:off x="4772525" y="557189"/>
            <a:ext cx="7097742" cy="574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039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607CFE50-3196-3852-B2E1-DFA51D73FE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28894"/>
          <a:stretch>
            <a:fillRect/>
          </a:stretch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73EDB3DA-AEF0-428A-A317-C42827E6C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58302" y="0"/>
            <a:ext cx="3809132" cy="311698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A06AD8B-0227-4FF6-AEB4-C66C5A539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69422"/>
            <a:ext cx="5001186" cy="27885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DFACEB2-7564-4FB9-B739-C2CE339BA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rgbClr val="35375E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53824FBE-F903-7A36-008F-027F4BBF1D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74" r="-3" b="1677"/>
          <a:stretch>
            <a:fillRect/>
          </a:stretch>
        </p:blipFill>
        <p:spPr>
          <a:xfrm>
            <a:off x="5162052" y="2723104"/>
            <a:ext cx="6105382" cy="4134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822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151DF906-08D5-9FEF-5B70-D82DE8149F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8763"/>
          <a:stretch>
            <a:fillRect/>
          </a:stretch>
        </p:blipFill>
        <p:spPr>
          <a:xfrm>
            <a:off x="5419264" y="3265080"/>
            <a:ext cx="6129269" cy="359292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2397B1B-65F8-30D5-032C-D4A0B613C9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54" b="-2"/>
          <a:stretch>
            <a:fillRect/>
          </a:stretch>
        </p:blipFill>
        <p:spPr>
          <a:xfrm>
            <a:off x="643467" y="-5"/>
            <a:ext cx="6082711" cy="3920044"/>
          </a:xfrm>
          <a:custGeom>
            <a:avLst/>
            <a:gdLst/>
            <a:ahLst/>
            <a:cxnLst/>
            <a:rect l="l" t="t" r="r" b="b"/>
            <a:pathLst>
              <a:path w="6082711" h="3920044">
                <a:moveTo>
                  <a:pt x="0" y="0"/>
                </a:moveTo>
                <a:lnTo>
                  <a:pt x="6082711" y="0"/>
                </a:lnTo>
                <a:lnTo>
                  <a:pt x="6082711" y="3103225"/>
                </a:lnTo>
                <a:lnTo>
                  <a:pt x="4614930" y="3103225"/>
                </a:lnTo>
                <a:lnTo>
                  <a:pt x="4614930" y="3920044"/>
                </a:lnTo>
                <a:lnTo>
                  <a:pt x="0" y="3920044"/>
                </a:lnTo>
                <a:close/>
              </a:path>
            </a:pathLst>
          </a:cu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E97C36FC-DEAA-4DCA-B0AB-7F9357FA4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87045" y="643467"/>
            <a:ext cx="4661488" cy="246074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78C38CD-A630-49FF-8417-6792A2B13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8" y="4080063"/>
            <a:ext cx="4614930" cy="2156145"/>
          </a:xfrm>
          <a:prstGeom prst="rect">
            <a:avLst/>
          </a:prstGeo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814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644748F-85E9-B0A9-5545-623F3965E6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379" r="2" b="33236"/>
          <a:stretch>
            <a:fillRect/>
          </a:stretch>
        </p:blipFill>
        <p:spPr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A9ABDC-1597-7280-238B-625ADD1E53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492" b="29347"/>
          <a:stretch>
            <a:fillRect/>
          </a:stretch>
        </p:blipFill>
        <p:spPr>
          <a:xfrm>
            <a:off x="4182011" y="3887894"/>
            <a:ext cx="8009991" cy="2970106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DDC1F9-82E0-F17C-94FA-9DF5347B4C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" b="4542"/>
          <a:stretch>
            <a:fillRect/>
          </a:stretch>
        </p:blipFill>
        <p:spPr>
          <a:xfrm>
            <a:off x="20" y="10"/>
            <a:ext cx="7503091" cy="6857990"/>
          </a:xfrm>
          <a:custGeom>
            <a:avLst/>
            <a:gdLst/>
            <a:ahLst/>
            <a:cxnLst/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5C36A3C-E4EA-3BC7-04EF-C589A002A2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93" y="-1260061"/>
            <a:ext cx="1493520" cy="80391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97A75B0-3754-C589-DA9B-D464A48B1FF3}"/>
              </a:ext>
            </a:extLst>
          </p:cNvPr>
          <p:cNvSpPr/>
          <p:nvPr/>
        </p:nvSpPr>
        <p:spPr>
          <a:xfrm>
            <a:off x="2476648" y="2967335"/>
            <a:ext cx="72387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We love you, Rebekah!</a:t>
            </a:r>
          </a:p>
        </p:txBody>
      </p:sp>
    </p:spTree>
    <p:extLst>
      <p:ext uri="{BB962C8B-B14F-4D97-AF65-F5344CB8AC3E}">
        <p14:creationId xmlns:p14="http://schemas.microsoft.com/office/powerpoint/2010/main" val="1464694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6</Words>
  <Application>Microsoft Office PowerPoint</Application>
  <PresentationFormat>Widescreen</PresentationFormat>
  <Paragraphs>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Teal Dreher</dc:creator>
  <cp:lastModifiedBy>Teal Dreher</cp:lastModifiedBy>
  <cp:revision>5</cp:revision>
  <dcterms:created xsi:type="dcterms:W3CDTF">2025-10-23T15:50:36Z</dcterms:created>
  <dcterms:modified xsi:type="dcterms:W3CDTF">2025-10-23T20:31:49Z</dcterms:modified>
</cp:coreProperties>
</file>